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90" r:id="rId11"/>
    <p:sldId id="391" r:id="rId12"/>
    <p:sldId id="392" r:id="rId13"/>
    <p:sldId id="389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42D"/>
    <a:srgbClr val="139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92B7C-68A3-4E9B-8279-75FC6A16EECD}" v="90" dt="2023-03-03T08:14:05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9771" autoAdjust="0"/>
  </p:normalViewPr>
  <p:slideViewPr>
    <p:cSldViewPr snapToGrid="0">
      <p:cViewPr varScale="1">
        <p:scale>
          <a:sx n="78" d="100"/>
          <a:sy n="78" d="100"/>
        </p:scale>
        <p:origin x="16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abrada Martin" userId="86fc84eb-5c4b-4d9f-9f1c-918e5ca5f2ec" providerId="ADAL" clId="{7A892B7C-68A3-4E9B-8279-75FC6A16EECD}"/>
    <pc:docChg chg="undo redo custSel addSld delSld modSld">
      <pc:chgData name="Čabrada Martin" userId="86fc84eb-5c4b-4d9f-9f1c-918e5ca5f2ec" providerId="ADAL" clId="{7A892B7C-68A3-4E9B-8279-75FC6A16EECD}" dt="2023-03-03T08:14:57.110" v="466" actId="47"/>
      <pc:docMkLst>
        <pc:docMk/>
      </pc:docMkLst>
      <pc:sldChg chg="modSp mod">
        <pc:chgData name="Čabrada Martin" userId="86fc84eb-5c4b-4d9f-9f1c-918e5ca5f2ec" providerId="ADAL" clId="{7A892B7C-68A3-4E9B-8279-75FC6A16EECD}" dt="2023-03-03T07:46:37.562" v="5" actId="27636"/>
        <pc:sldMkLst>
          <pc:docMk/>
          <pc:sldMk cId="2790840686" sldId="256"/>
        </pc:sldMkLst>
        <pc:spChg chg="mod">
          <ac:chgData name="Čabrada Martin" userId="86fc84eb-5c4b-4d9f-9f1c-918e5ca5f2ec" providerId="ADAL" clId="{7A892B7C-68A3-4E9B-8279-75FC6A16EECD}" dt="2023-03-03T07:46:27.290" v="1" actId="27636"/>
          <ac:spMkLst>
            <pc:docMk/>
            <pc:sldMk cId="2790840686" sldId="256"/>
            <ac:spMk id="2" creationId="{22926524-59BA-4634-B086-4AE810C15E44}"/>
          </ac:spMkLst>
        </pc:spChg>
        <pc:spChg chg="mod">
          <ac:chgData name="Čabrada Martin" userId="86fc84eb-5c4b-4d9f-9f1c-918e5ca5f2ec" providerId="ADAL" clId="{7A892B7C-68A3-4E9B-8279-75FC6A16EECD}" dt="2023-03-03T07:46:37.562" v="5" actId="27636"/>
          <ac:spMkLst>
            <pc:docMk/>
            <pc:sldMk cId="2790840686" sldId="256"/>
            <ac:spMk id="3" creationId="{5B27393F-6316-494C-832D-52C87E65A49C}"/>
          </ac:spMkLst>
        </pc:spChg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92627764" sldId="25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345312352" sldId="25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880588992" sldId="259"/>
        </pc:sldMkLst>
      </pc:sldChg>
      <pc:sldChg chg="modSp mod">
        <pc:chgData name="Čabrada Martin" userId="86fc84eb-5c4b-4d9f-9f1c-918e5ca5f2ec" providerId="ADAL" clId="{7A892B7C-68A3-4E9B-8279-75FC6A16EECD}" dt="2023-03-03T07:47:26.800" v="35"/>
        <pc:sldMkLst>
          <pc:docMk/>
          <pc:sldMk cId="85471429" sldId="260"/>
        </pc:sldMkLst>
        <pc:spChg chg="mod">
          <ac:chgData name="Čabrada Martin" userId="86fc84eb-5c4b-4d9f-9f1c-918e5ca5f2ec" providerId="ADAL" clId="{7A892B7C-68A3-4E9B-8279-75FC6A16EECD}" dt="2023-03-03T07:47:26.800" v="35"/>
          <ac:spMkLst>
            <pc:docMk/>
            <pc:sldMk cId="85471429" sldId="260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7:47:17.722" v="34" actId="20577"/>
          <ac:spMkLst>
            <pc:docMk/>
            <pc:sldMk cId="85471429" sldId="260"/>
            <ac:spMk id="3" creationId="{287CF204-33C1-48ED-801A-2BA913987C39}"/>
          </ac:spMkLst>
        </pc:spChg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960966754" sldId="26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14177476" sldId="26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703015710" sldId="26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71012834" sldId="264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334286145" sldId="265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721528829" sldId="26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6410854" sldId="26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521337474" sldId="26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279147444" sldId="26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976430371" sldId="27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984774100" sldId="27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268818339" sldId="27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809661731" sldId="27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536526350" sldId="27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776466975" sldId="27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555896741" sldId="27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217154511" sldId="27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320665020" sldId="28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784878513" sldId="28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664785234" sldId="28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886898314" sldId="29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765087199" sldId="29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929347307" sldId="29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296684391" sldId="29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086534821" sldId="304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321443478" sldId="30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179439364" sldId="30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548550628" sldId="30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02516300" sldId="30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5313263" sldId="31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7756220" sldId="31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549234716" sldId="31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789032797" sldId="31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177881911" sldId="314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299800513" sldId="315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981878742" sldId="31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526402418" sldId="31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932003696" sldId="31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981001461" sldId="33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847822219" sldId="33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652772424" sldId="33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620103910" sldId="33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166488917" sldId="33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010553249" sldId="33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831125216" sldId="33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300928394" sldId="34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49830579" sldId="34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953073688" sldId="34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77071572" sldId="34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141753708" sldId="34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424937057" sldId="35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551448334" sldId="35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877252134" sldId="354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443363260" sldId="355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90531153" sldId="35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741339635" sldId="35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486899482" sldId="35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985191958" sldId="35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243383135" sldId="36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596419374" sldId="36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994014895" sldId="36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852062100" sldId="36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809554851" sldId="364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886826795" sldId="365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957810748" sldId="36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902563235" sldId="36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2721241531" sldId="36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122267729" sldId="36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4266686988" sldId="37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924204175" sldId="371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645327348" sldId="372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717836395" sldId="373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080253898" sldId="374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394779162" sldId="375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892196291" sldId="376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851824049" sldId="377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429137922" sldId="378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055906192" sldId="379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3476375445" sldId="380"/>
        </pc:sldMkLst>
      </pc:sldChg>
      <pc:sldChg chg="del">
        <pc:chgData name="Čabrada Martin" userId="86fc84eb-5c4b-4d9f-9f1c-918e5ca5f2ec" providerId="ADAL" clId="{7A892B7C-68A3-4E9B-8279-75FC6A16EECD}" dt="2023-03-03T08:14:57.110" v="466" actId="47"/>
        <pc:sldMkLst>
          <pc:docMk/>
          <pc:sldMk cId="1572384144" sldId="381"/>
        </pc:sldMkLst>
      </pc:sldChg>
      <pc:sldChg chg="modSp add mod">
        <pc:chgData name="Čabrada Martin" userId="86fc84eb-5c4b-4d9f-9f1c-918e5ca5f2ec" providerId="ADAL" clId="{7A892B7C-68A3-4E9B-8279-75FC6A16EECD}" dt="2023-03-03T07:48:03.067" v="42" actId="27636"/>
        <pc:sldMkLst>
          <pc:docMk/>
          <pc:sldMk cId="4030235385" sldId="382"/>
        </pc:sldMkLst>
        <pc:spChg chg="mod">
          <ac:chgData name="Čabrada Martin" userId="86fc84eb-5c4b-4d9f-9f1c-918e5ca5f2ec" providerId="ADAL" clId="{7A892B7C-68A3-4E9B-8279-75FC6A16EECD}" dt="2023-03-03T07:47:51.264" v="37"/>
          <ac:spMkLst>
            <pc:docMk/>
            <pc:sldMk cId="4030235385" sldId="382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7:48:03.067" v="42" actId="27636"/>
          <ac:spMkLst>
            <pc:docMk/>
            <pc:sldMk cId="4030235385" sldId="382"/>
            <ac:spMk id="3" creationId="{287CF204-33C1-48ED-801A-2BA913987C39}"/>
          </ac:spMkLst>
        </pc:spChg>
      </pc:sldChg>
      <pc:sldChg chg="addSp delSp modSp add mod">
        <pc:chgData name="Čabrada Martin" userId="86fc84eb-5c4b-4d9f-9f1c-918e5ca5f2ec" providerId="ADAL" clId="{7A892B7C-68A3-4E9B-8279-75FC6A16EECD}" dt="2023-03-03T07:50:05.917" v="79" actId="1076"/>
        <pc:sldMkLst>
          <pc:docMk/>
          <pc:sldMk cId="3417981183" sldId="383"/>
        </pc:sldMkLst>
        <pc:spChg chg="del">
          <ac:chgData name="Čabrada Martin" userId="86fc84eb-5c4b-4d9f-9f1c-918e5ca5f2ec" providerId="ADAL" clId="{7A892B7C-68A3-4E9B-8279-75FC6A16EECD}" dt="2023-03-03T07:48:39.435" v="50" actId="478"/>
          <ac:spMkLst>
            <pc:docMk/>
            <pc:sldMk cId="3417981183" sldId="383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7:49:41.728" v="73" actId="207"/>
          <ac:spMkLst>
            <pc:docMk/>
            <pc:sldMk cId="3417981183" sldId="383"/>
            <ac:spMk id="3" creationId="{287CF204-33C1-48ED-801A-2BA913987C39}"/>
          </ac:spMkLst>
        </pc:spChg>
        <pc:spChg chg="add del mod">
          <ac:chgData name="Čabrada Martin" userId="86fc84eb-5c4b-4d9f-9f1c-918e5ca5f2ec" providerId="ADAL" clId="{7A892B7C-68A3-4E9B-8279-75FC6A16EECD}" dt="2023-03-03T07:48:41.218" v="51" actId="478"/>
          <ac:spMkLst>
            <pc:docMk/>
            <pc:sldMk cId="3417981183" sldId="383"/>
            <ac:spMk id="5" creationId="{5A4471B2-48F5-458B-C0BA-B292802A9823}"/>
          </ac:spMkLst>
        </pc:spChg>
        <pc:spChg chg="add mod">
          <ac:chgData name="Čabrada Martin" userId="86fc84eb-5c4b-4d9f-9f1c-918e5ca5f2ec" providerId="ADAL" clId="{7A892B7C-68A3-4E9B-8279-75FC6A16EECD}" dt="2023-03-03T07:50:05.917" v="79" actId="1076"/>
          <ac:spMkLst>
            <pc:docMk/>
            <pc:sldMk cId="3417981183" sldId="383"/>
            <ac:spMk id="6" creationId="{5523539C-E937-9CE9-3B4E-6F0B4CC0C215}"/>
          </ac:spMkLst>
        </pc:spChg>
        <pc:spChg chg="add mod">
          <ac:chgData name="Čabrada Martin" userId="86fc84eb-5c4b-4d9f-9f1c-918e5ca5f2ec" providerId="ADAL" clId="{7A892B7C-68A3-4E9B-8279-75FC6A16EECD}" dt="2023-03-03T07:50:01.473" v="78" actId="1076"/>
          <ac:spMkLst>
            <pc:docMk/>
            <pc:sldMk cId="3417981183" sldId="383"/>
            <ac:spMk id="8" creationId="{9FCE5823-AE61-530F-9B2E-8762E9426CAE}"/>
          </ac:spMkLst>
        </pc:spChg>
        <pc:picChg chg="add mod ord">
          <ac:chgData name="Čabrada Martin" userId="86fc84eb-5c4b-4d9f-9f1c-918e5ca5f2ec" providerId="ADAL" clId="{7A892B7C-68A3-4E9B-8279-75FC6A16EECD}" dt="2023-03-03T07:49:58.609" v="77" actId="1076"/>
          <ac:picMkLst>
            <pc:docMk/>
            <pc:sldMk cId="3417981183" sldId="383"/>
            <ac:picMk id="7" creationId="{D5ED230D-7E80-7735-DF5F-C739C93629E7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7:50:35.645" v="86" actId="1076"/>
        <pc:sldMkLst>
          <pc:docMk/>
          <pc:sldMk cId="1150628093" sldId="384"/>
        </pc:sldMkLst>
        <pc:spChg chg="del">
          <ac:chgData name="Čabrada Martin" userId="86fc84eb-5c4b-4d9f-9f1c-918e5ca5f2ec" providerId="ADAL" clId="{7A892B7C-68A3-4E9B-8279-75FC6A16EECD}" dt="2023-03-03T07:50:25.220" v="82" actId="478"/>
          <ac:spMkLst>
            <pc:docMk/>
            <pc:sldMk cId="1150628093" sldId="384"/>
            <ac:spMk id="2" creationId="{2B815F3F-7750-4019-9B85-C471748DE0EE}"/>
          </ac:spMkLst>
        </pc:spChg>
        <pc:spChg chg="del">
          <ac:chgData name="Čabrada Martin" userId="86fc84eb-5c4b-4d9f-9f1c-918e5ca5f2ec" providerId="ADAL" clId="{7A892B7C-68A3-4E9B-8279-75FC6A16EECD}" dt="2023-03-03T07:50:23.582" v="81" actId="478"/>
          <ac:spMkLst>
            <pc:docMk/>
            <pc:sldMk cId="1150628093" sldId="384"/>
            <ac:spMk id="3" creationId="{287CF204-33C1-48ED-801A-2BA913987C39}"/>
          </ac:spMkLst>
        </pc:spChg>
        <pc:spChg chg="add del mod">
          <ac:chgData name="Čabrada Martin" userId="86fc84eb-5c4b-4d9f-9f1c-918e5ca5f2ec" providerId="ADAL" clId="{7A892B7C-68A3-4E9B-8279-75FC6A16EECD}" dt="2023-03-03T07:50:26.193" v="83" actId="478"/>
          <ac:spMkLst>
            <pc:docMk/>
            <pc:sldMk cId="1150628093" sldId="384"/>
            <ac:spMk id="5" creationId="{DD3BA4CA-0F8C-E428-7303-8A9D100863F5}"/>
          </ac:spMkLst>
        </pc:spChg>
        <pc:spChg chg="add del mod">
          <ac:chgData name="Čabrada Martin" userId="86fc84eb-5c4b-4d9f-9f1c-918e5ca5f2ec" providerId="ADAL" clId="{7A892B7C-68A3-4E9B-8279-75FC6A16EECD}" dt="2023-03-03T07:50:27.060" v="84" actId="478"/>
          <ac:spMkLst>
            <pc:docMk/>
            <pc:sldMk cId="1150628093" sldId="384"/>
            <ac:spMk id="7" creationId="{370227A6-9913-5400-01A4-CCBEB9A34DBB}"/>
          </ac:spMkLst>
        </pc:spChg>
        <pc:graphicFrameChg chg="add mod">
          <ac:chgData name="Čabrada Martin" userId="86fc84eb-5c4b-4d9f-9f1c-918e5ca5f2ec" providerId="ADAL" clId="{7A892B7C-68A3-4E9B-8279-75FC6A16EECD}" dt="2023-03-03T07:50:35.645" v="86" actId="1076"/>
          <ac:graphicFrameMkLst>
            <pc:docMk/>
            <pc:sldMk cId="1150628093" sldId="384"/>
            <ac:graphicFrameMk id="8" creationId="{9A7E2E77-3B9D-745D-0797-6DD2DAB97983}"/>
          </ac:graphicFrameMkLst>
        </pc:graphicFrameChg>
      </pc:sldChg>
      <pc:sldChg chg="addSp delSp modSp add mod">
        <pc:chgData name="Čabrada Martin" userId="86fc84eb-5c4b-4d9f-9f1c-918e5ca5f2ec" providerId="ADAL" clId="{7A892B7C-68A3-4E9B-8279-75FC6A16EECD}" dt="2023-03-03T07:50:57.043" v="90" actId="1076"/>
        <pc:sldMkLst>
          <pc:docMk/>
          <pc:sldMk cId="2120174499" sldId="385"/>
        </pc:sldMkLst>
        <pc:graphicFrameChg chg="add mod">
          <ac:chgData name="Čabrada Martin" userId="86fc84eb-5c4b-4d9f-9f1c-918e5ca5f2ec" providerId="ADAL" clId="{7A892B7C-68A3-4E9B-8279-75FC6A16EECD}" dt="2023-03-03T07:50:57.043" v="90" actId="1076"/>
          <ac:graphicFrameMkLst>
            <pc:docMk/>
            <pc:sldMk cId="2120174499" sldId="385"/>
            <ac:graphicFrameMk id="2" creationId="{9C029044-3E83-AE26-F9E6-5161A468FF34}"/>
          </ac:graphicFrameMkLst>
        </pc:graphicFrameChg>
        <pc:graphicFrameChg chg="del">
          <ac:chgData name="Čabrada Martin" userId="86fc84eb-5c4b-4d9f-9f1c-918e5ca5f2ec" providerId="ADAL" clId="{7A892B7C-68A3-4E9B-8279-75FC6A16EECD}" dt="2023-03-03T07:50:47.055" v="88" actId="478"/>
          <ac:graphicFrameMkLst>
            <pc:docMk/>
            <pc:sldMk cId="2120174499" sldId="385"/>
            <ac:graphicFrameMk id="8" creationId="{9A7E2E77-3B9D-745D-0797-6DD2DAB97983}"/>
          </ac:graphicFrameMkLst>
        </pc:graphicFrameChg>
      </pc:sldChg>
      <pc:sldChg chg="addSp delSp modSp add mod">
        <pc:chgData name="Čabrada Martin" userId="86fc84eb-5c4b-4d9f-9f1c-918e5ca5f2ec" providerId="ADAL" clId="{7A892B7C-68A3-4E9B-8279-75FC6A16EECD}" dt="2023-03-03T07:51:42.487" v="97" actId="27636"/>
        <pc:sldMkLst>
          <pc:docMk/>
          <pc:sldMk cId="3847821919" sldId="386"/>
        </pc:sldMkLst>
        <pc:spChg chg="del">
          <ac:chgData name="Čabrada Martin" userId="86fc84eb-5c4b-4d9f-9f1c-918e5ca5f2ec" providerId="ADAL" clId="{7A892B7C-68A3-4E9B-8279-75FC6A16EECD}" dt="2023-03-03T07:51:27.435" v="92" actId="478"/>
          <ac:spMkLst>
            <pc:docMk/>
            <pc:sldMk cId="3847821919" sldId="386"/>
            <ac:spMk id="2" creationId="{2696EDC4-32FC-4CEE-B715-10F810CBD9B2}"/>
          </ac:spMkLst>
        </pc:spChg>
        <pc:spChg chg="mod">
          <ac:chgData name="Čabrada Martin" userId="86fc84eb-5c4b-4d9f-9f1c-918e5ca5f2ec" providerId="ADAL" clId="{7A892B7C-68A3-4E9B-8279-75FC6A16EECD}" dt="2023-03-03T07:51:42.487" v="97" actId="27636"/>
          <ac:spMkLst>
            <pc:docMk/>
            <pc:sldMk cId="3847821919" sldId="386"/>
            <ac:spMk id="3" creationId="{9163831D-5C22-4579-B554-CE7323B2880C}"/>
          </ac:spMkLst>
        </pc:spChg>
        <pc:spChg chg="add del mod">
          <ac:chgData name="Čabrada Martin" userId="86fc84eb-5c4b-4d9f-9f1c-918e5ca5f2ec" providerId="ADAL" clId="{7A892B7C-68A3-4E9B-8279-75FC6A16EECD}" dt="2023-03-03T07:51:30.039" v="93" actId="478"/>
          <ac:spMkLst>
            <pc:docMk/>
            <pc:sldMk cId="3847821919" sldId="386"/>
            <ac:spMk id="5" creationId="{1CBC87E3-43D2-2BE3-1D52-E67A6418779E}"/>
          </ac:spMkLst>
        </pc:spChg>
      </pc:sldChg>
      <pc:sldChg chg="modSp add mod">
        <pc:chgData name="Čabrada Martin" userId="86fc84eb-5c4b-4d9f-9f1c-918e5ca5f2ec" providerId="ADAL" clId="{7A892B7C-68A3-4E9B-8279-75FC6A16EECD}" dt="2023-03-03T07:55:47.010" v="172" actId="20577"/>
        <pc:sldMkLst>
          <pc:docMk/>
          <pc:sldMk cId="1032441097" sldId="387"/>
        </pc:sldMkLst>
        <pc:spChg chg="mod">
          <ac:chgData name="Čabrada Martin" userId="86fc84eb-5c4b-4d9f-9f1c-918e5ca5f2ec" providerId="ADAL" clId="{7A892B7C-68A3-4E9B-8279-75FC6A16EECD}" dt="2023-03-03T07:55:47.010" v="172" actId="20577"/>
          <ac:spMkLst>
            <pc:docMk/>
            <pc:sldMk cId="1032441097" sldId="387"/>
            <ac:spMk id="3" creationId="{9163831D-5C22-4579-B554-CE7323B2880C}"/>
          </ac:spMkLst>
        </pc:spChg>
      </pc:sldChg>
      <pc:sldChg chg="addSp delSp modSp add mod">
        <pc:chgData name="Čabrada Martin" userId="86fc84eb-5c4b-4d9f-9f1c-918e5ca5f2ec" providerId="ADAL" clId="{7A892B7C-68A3-4E9B-8279-75FC6A16EECD}" dt="2023-03-03T07:53:10.022" v="116" actId="1076"/>
        <pc:sldMkLst>
          <pc:docMk/>
          <pc:sldMk cId="554193503" sldId="388"/>
        </pc:sldMkLst>
        <pc:spChg chg="add mod">
          <ac:chgData name="Čabrada Martin" userId="86fc84eb-5c4b-4d9f-9f1c-918e5ca5f2ec" providerId="ADAL" clId="{7A892B7C-68A3-4E9B-8279-75FC6A16EECD}" dt="2023-03-03T07:52:47.078" v="111" actId="14100"/>
          <ac:spMkLst>
            <pc:docMk/>
            <pc:sldMk cId="554193503" sldId="388"/>
            <ac:spMk id="4" creationId="{D9F84114-DFD9-F3A1-3097-8375E908D0AD}"/>
          </ac:spMkLst>
        </pc:spChg>
        <pc:spChg chg="add mod">
          <ac:chgData name="Čabrada Martin" userId="86fc84eb-5c4b-4d9f-9f1c-918e5ca5f2ec" providerId="ADAL" clId="{7A892B7C-68A3-4E9B-8279-75FC6A16EECD}" dt="2023-03-03T07:52:59.972" v="114" actId="207"/>
          <ac:spMkLst>
            <pc:docMk/>
            <pc:sldMk cId="554193503" sldId="388"/>
            <ac:spMk id="5" creationId="{5CEDDAF3-BBCA-C480-7FFC-0A9F924A2BE4}"/>
          </ac:spMkLst>
        </pc:spChg>
        <pc:spChg chg="add mod">
          <ac:chgData name="Čabrada Martin" userId="86fc84eb-5c4b-4d9f-9f1c-918e5ca5f2ec" providerId="ADAL" clId="{7A892B7C-68A3-4E9B-8279-75FC6A16EECD}" dt="2023-03-03T07:53:10.022" v="116" actId="1076"/>
          <ac:spMkLst>
            <pc:docMk/>
            <pc:sldMk cId="554193503" sldId="388"/>
            <ac:spMk id="6" creationId="{72CACE95-E5AE-9635-376A-EBF123738BB5}"/>
          </ac:spMkLst>
        </pc:spChg>
        <pc:graphicFrameChg chg="del">
          <ac:chgData name="Čabrada Martin" userId="86fc84eb-5c4b-4d9f-9f1c-918e5ca5f2ec" providerId="ADAL" clId="{7A892B7C-68A3-4E9B-8279-75FC6A16EECD}" dt="2023-03-03T07:52:18.055" v="104" actId="478"/>
          <ac:graphicFrameMkLst>
            <pc:docMk/>
            <pc:sldMk cId="554193503" sldId="388"/>
            <ac:graphicFrameMk id="2" creationId="{9C029044-3E83-AE26-F9E6-5161A468FF34}"/>
          </ac:graphicFrameMkLst>
        </pc:graphicFrameChg>
        <pc:picChg chg="add mod">
          <ac:chgData name="Čabrada Martin" userId="86fc84eb-5c4b-4d9f-9f1c-918e5ca5f2ec" providerId="ADAL" clId="{7A892B7C-68A3-4E9B-8279-75FC6A16EECD}" dt="2023-03-03T07:52:28.463" v="107" actId="1076"/>
          <ac:picMkLst>
            <pc:docMk/>
            <pc:sldMk cId="554193503" sldId="388"/>
            <ac:picMk id="3" creationId="{C0C0342B-6BD7-DF98-87AD-1652DDD29070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7:55:34.605" v="170" actId="1076"/>
        <pc:sldMkLst>
          <pc:docMk/>
          <pc:sldMk cId="2842490587" sldId="389"/>
        </pc:sldMkLst>
        <pc:graphicFrameChg chg="del">
          <ac:chgData name="Čabrada Martin" userId="86fc84eb-5c4b-4d9f-9f1c-918e5ca5f2ec" providerId="ADAL" clId="{7A892B7C-68A3-4E9B-8279-75FC6A16EECD}" dt="2023-03-03T07:53:19.467" v="118" actId="478"/>
          <ac:graphicFrameMkLst>
            <pc:docMk/>
            <pc:sldMk cId="2842490587" sldId="389"/>
            <ac:graphicFrameMk id="2" creationId="{9C029044-3E83-AE26-F9E6-5161A468FF34}"/>
          </ac:graphicFrameMkLst>
        </pc:graphicFrameChg>
        <pc:graphicFrameChg chg="add mod">
          <ac:chgData name="Čabrada Martin" userId="86fc84eb-5c4b-4d9f-9f1c-918e5ca5f2ec" providerId="ADAL" clId="{7A892B7C-68A3-4E9B-8279-75FC6A16EECD}" dt="2023-03-03T07:55:34.605" v="170" actId="1076"/>
          <ac:graphicFrameMkLst>
            <pc:docMk/>
            <pc:sldMk cId="2842490587" sldId="389"/>
            <ac:graphicFrameMk id="3" creationId="{CB86D44E-3A26-511E-C793-762770FAFB58}"/>
          </ac:graphicFrameMkLst>
        </pc:graphicFrameChg>
      </pc:sldChg>
      <pc:sldChg chg="addSp delSp modSp add mod">
        <pc:chgData name="Čabrada Martin" userId="86fc84eb-5c4b-4d9f-9f1c-918e5ca5f2ec" providerId="ADAL" clId="{7A892B7C-68A3-4E9B-8279-75FC6A16EECD}" dt="2023-03-03T07:53:54.820" v="136" actId="20577"/>
        <pc:sldMkLst>
          <pc:docMk/>
          <pc:sldMk cId="3155390371" sldId="390"/>
        </pc:sldMkLst>
        <pc:spChg chg="mod">
          <ac:chgData name="Čabrada Martin" userId="86fc84eb-5c4b-4d9f-9f1c-918e5ca5f2ec" providerId="ADAL" clId="{7A892B7C-68A3-4E9B-8279-75FC6A16EECD}" dt="2023-03-03T07:53:48.890" v="132" actId="20577"/>
          <ac:spMkLst>
            <pc:docMk/>
            <pc:sldMk cId="3155390371" sldId="390"/>
            <ac:spMk id="4" creationId="{D9F84114-DFD9-F3A1-3097-8375E908D0AD}"/>
          </ac:spMkLst>
        </pc:spChg>
        <pc:spChg chg="del">
          <ac:chgData name="Čabrada Martin" userId="86fc84eb-5c4b-4d9f-9f1c-918e5ca5f2ec" providerId="ADAL" clId="{7A892B7C-68A3-4E9B-8279-75FC6A16EECD}" dt="2023-03-03T07:53:33.683" v="120" actId="478"/>
          <ac:spMkLst>
            <pc:docMk/>
            <pc:sldMk cId="3155390371" sldId="390"/>
            <ac:spMk id="5" creationId="{5CEDDAF3-BBCA-C480-7FFC-0A9F924A2BE4}"/>
          </ac:spMkLst>
        </pc:spChg>
        <pc:spChg chg="mod">
          <ac:chgData name="Čabrada Martin" userId="86fc84eb-5c4b-4d9f-9f1c-918e5ca5f2ec" providerId="ADAL" clId="{7A892B7C-68A3-4E9B-8279-75FC6A16EECD}" dt="2023-03-03T07:53:54.820" v="136" actId="20577"/>
          <ac:spMkLst>
            <pc:docMk/>
            <pc:sldMk cId="3155390371" sldId="390"/>
            <ac:spMk id="6" creationId="{72CACE95-E5AE-9635-376A-EBF123738BB5}"/>
          </ac:spMkLst>
        </pc:spChg>
        <pc:picChg chg="add mod">
          <ac:chgData name="Čabrada Martin" userId="86fc84eb-5c4b-4d9f-9f1c-918e5ca5f2ec" providerId="ADAL" clId="{7A892B7C-68A3-4E9B-8279-75FC6A16EECD}" dt="2023-03-03T07:53:42.876" v="123" actId="1076"/>
          <ac:picMkLst>
            <pc:docMk/>
            <pc:sldMk cId="3155390371" sldId="390"/>
            <ac:picMk id="2" creationId="{52CB0EF0-9CD3-EEBB-D266-3268AFC27488}"/>
          </ac:picMkLst>
        </pc:picChg>
        <pc:picChg chg="del">
          <ac:chgData name="Čabrada Martin" userId="86fc84eb-5c4b-4d9f-9f1c-918e5ca5f2ec" providerId="ADAL" clId="{7A892B7C-68A3-4E9B-8279-75FC6A16EECD}" dt="2023-03-03T07:53:35.473" v="121" actId="478"/>
          <ac:picMkLst>
            <pc:docMk/>
            <pc:sldMk cId="3155390371" sldId="390"/>
            <ac:picMk id="3" creationId="{C0C0342B-6BD7-DF98-87AD-1652DDD29070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7:54:27.769" v="157"/>
        <pc:sldMkLst>
          <pc:docMk/>
          <pc:sldMk cId="1951491371" sldId="391"/>
        </pc:sldMkLst>
        <pc:spChg chg="mod">
          <ac:chgData name="Čabrada Martin" userId="86fc84eb-5c4b-4d9f-9f1c-918e5ca5f2ec" providerId="ADAL" clId="{7A892B7C-68A3-4E9B-8279-75FC6A16EECD}" dt="2023-03-03T07:54:09.682" v="153" actId="20577"/>
          <ac:spMkLst>
            <pc:docMk/>
            <pc:sldMk cId="1951491371" sldId="391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7:54:27.769" v="157"/>
          <ac:spMkLst>
            <pc:docMk/>
            <pc:sldMk cId="1951491371" sldId="391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7:54:14.128" v="154" actId="478"/>
          <ac:picMkLst>
            <pc:docMk/>
            <pc:sldMk cId="1951491371" sldId="391"/>
            <ac:picMk id="2" creationId="{52CB0EF0-9CD3-EEBB-D266-3268AFC27488}"/>
          </ac:picMkLst>
        </pc:picChg>
        <pc:picChg chg="add mod">
          <ac:chgData name="Čabrada Martin" userId="86fc84eb-5c4b-4d9f-9f1c-918e5ca5f2ec" providerId="ADAL" clId="{7A892B7C-68A3-4E9B-8279-75FC6A16EECD}" dt="2023-03-03T07:54:18.032" v="156" actId="1076"/>
          <ac:picMkLst>
            <pc:docMk/>
            <pc:sldMk cId="1951491371" sldId="391"/>
            <ac:picMk id="3" creationId="{B8ACEC7D-72D6-5ECF-2FFC-63845A04DBF4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7:55:14.538" v="166" actId="1076"/>
        <pc:sldMkLst>
          <pc:docMk/>
          <pc:sldMk cId="2633494624" sldId="392"/>
        </pc:sldMkLst>
        <pc:spChg chg="mod">
          <ac:chgData name="Čabrada Martin" userId="86fc84eb-5c4b-4d9f-9f1c-918e5ca5f2ec" providerId="ADAL" clId="{7A892B7C-68A3-4E9B-8279-75FC6A16EECD}" dt="2023-03-03T07:54:54.299" v="161"/>
          <ac:spMkLst>
            <pc:docMk/>
            <pc:sldMk cId="2633494624" sldId="392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7:55:14.538" v="166" actId="1076"/>
          <ac:spMkLst>
            <pc:docMk/>
            <pc:sldMk cId="2633494624" sldId="392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7:54:55.289" v="162" actId="478"/>
          <ac:picMkLst>
            <pc:docMk/>
            <pc:sldMk cId="2633494624" sldId="392"/>
            <ac:picMk id="2" creationId="{52CB0EF0-9CD3-EEBB-D266-3268AFC27488}"/>
          </ac:picMkLst>
        </pc:picChg>
        <pc:picChg chg="add mod">
          <ac:chgData name="Čabrada Martin" userId="86fc84eb-5c4b-4d9f-9f1c-918e5ca5f2ec" providerId="ADAL" clId="{7A892B7C-68A3-4E9B-8279-75FC6A16EECD}" dt="2023-03-03T07:55:02.238" v="164" actId="1076"/>
          <ac:picMkLst>
            <pc:docMk/>
            <pc:sldMk cId="2633494624" sldId="392"/>
            <ac:picMk id="3" creationId="{B11D53A1-A43A-D86C-8ABA-BFE7A5FCD996}"/>
          </ac:picMkLst>
        </pc:picChg>
      </pc:sldChg>
      <pc:sldChg chg="modSp add mod">
        <pc:chgData name="Čabrada Martin" userId="86fc84eb-5c4b-4d9f-9f1c-918e5ca5f2ec" providerId="ADAL" clId="{7A892B7C-68A3-4E9B-8279-75FC6A16EECD}" dt="2023-03-03T07:56:18.191" v="178" actId="27636"/>
        <pc:sldMkLst>
          <pc:docMk/>
          <pc:sldMk cId="2589492905" sldId="393"/>
        </pc:sldMkLst>
        <pc:spChg chg="mod">
          <ac:chgData name="Čabrada Martin" userId="86fc84eb-5c4b-4d9f-9f1c-918e5ca5f2ec" providerId="ADAL" clId="{7A892B7C-68A3-4E9B-8279-75FC6A16EECD}" dt="2023-03-03T07:56:08.821" v="176"/>
          <ac:spMkLst>
            <pc:docMk/>
            <pc:sldMk cId="2589492905" sldId="393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7:56:18.191" v="178" actId="27636"/>
          <ac:spMkLst>
            <pc:docMk/>
            <pc:sldMk cId="2589492905" sldId="393"/>
            <ac:spMk id="3" creationId="{287CF204-33C1-48ED-801A-2BA913987C39}"/>
          </ac:spMkLst>
        </pc:spChg>
      </pc:sldChg>
      <pc:sldChg chg="addSp modSp add mod">
        <pc:chgData name="Čabrada Martin" userId="86fc84eb-5c4b-4d9f-9f1c-918e5ca5f2ec" providerId="ADAL" clId="{7A892B7C-68A3-4E9B-8279-75FC6A16EECD}" dt="2023-03-03T07:58:01.835" v="202" actId="20577"/>
        <pc:sldMkLst>
          <pc:docMk/>
          <pc:sldMk cId="4006014423" sldId="394"/>
        </pc:sldMkLst>
        <pc:spChg chg="mod">
          <ac:chgData name="Čabrada Martin" userId="86fc84eb-5c4b-4d9f-9f1c-918e5ca5f2ec" providerId="ADAL" clId="{7A892B7C-68A3-4E9B-8279-75FC6A16EECD}" dt="2023-03-03T07:57:21.533" v="185" actId="120"/>
          <ac:spMkLst>
            <pc:docMk/>
            <pc:sldMk cId="4006014423" sldId="394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7:57:56.875" v="199" actId="6549"/>
          <ac:spMkLst>
            <pc:docMk/>
            <pc:sldMk cId="4006014423" sldId="394"/>
            <ac:spMk id="3" creationId="{287CF204-33C1-48ED-801A-2BA913987C39}"/>
          </ac:spMkLst>
        </pc:spChg>
        <pc:spChg chg="add mod">
          <ac:chgData name="Čabrada Martin" userId="86fc84eb-5c4b-4d9f-9f1c-918e5ca5f2ec" providerId="ADAL" clId="{7A892B7C-68A3-4E9B-8279-75FC6A16EECD}" dt="2023-03-03T07:57:40.171" v="189" actId="120"/>
          <ac:spMkLst>
            <pc:docMk/>
            <pc:sldMk cId="4006014423" sldId="394"/>
            <ac:spMk id="4" creationId="{7A70E88B-1662-9907-2725-C4944FBEAAF8}"/>
          </ac:spMkLst>
        </pc:spChg>
        <pc:spChg chg="add mod">
          <ac:chgData name="Čabrada Martin" userId="86fc84eb-5c4b-4d9f-9f1c-918e5ca5f2ec" providerId="ADAL" clId="{7A892B7C-68A3-4E9B-8279-75FC6A16EECD}" dt="2023-03-03T07:58:01.835" v="202" actId="20577"/>
          <ac:spMkLst>
            <pc:docMk/>
            <pc:sldMk cId="4006014423" sldId="394"/>
            <ac:spMk id="5" creationId="{F8C48105-AD57-F421-DD3D-49E6023461C3}"/>
          </ac:spMkLst>
        </pc:spChg>
      </pc:sldChg>
      <pc:sldChg chg="addSp delSp modSp add mod">
        <pc:chgData name="Čabrada Martin" userId="86fc84eb-5c4b-4d9f-9f1c-918e5ca5f2ec" providerId="ADAL" clId="{7A892B7C-68A3-4E9B-8279-75FC6A16EECD}" dt="2023-03-03T07:58:44.529" v="211" actId="1076"/>
        <pc:sldMkLst>
          <pc:docMk/>
          <pc:sldMk cId="852116219" sldId="395"/>
        </pc:sldMkLst>
        <pc:graphicFrameChg chg="add mod">
          <ac:chgData name="Čabrada Martin" userId="86fc84eb-5c4b-4d9f-9f1c-918e5ca5f2ec" providerId="ADAL" clId="{7A892B7C-68A3-4E9B-8279-75FC6A16EECD}" dt="2023-03-03T07:58:44.529" v="211" actId="1076"/>
          <ac:graphicFrameMkLst>
            <pc:docMk/>
            <pc:sldMk cId="852116219" sldId="395"/>
            <ac:graphicFrameMk id="2" creationId="{306A0FDA-FF2B-F861-19AA-43DC852BAF23}"/>
          </ac:graphicFrameMkLst>
        </pc:graphicFrameChg>
        <pc:graphicFrameChg chg="del">
          <ac:chgData name="Čabrada Martin" userId="86fc84eb-5c4b-4d9f-9f1c-918e5ca5f2ec" providerId="ADAL" clId="{7A892B7C-68A3-4E9B-8279-75FC6A16EECD}" dt="2023-03-03T07:58:19.407" v="204" actId="478"/>
          <ac:graphicFrameMkLst>
            <pc:docMk/>
            <pc:sldMk cId="852116219" sldId="395"/>
            <ac:graphicFrameMk id="3" creationId="{CB86D44E-3A26-511E-C793-762770FAFB58}"/>
          </ac:graphicFrameMkLst>
        </pc:graphicFrameChg>
      </pc:sldChg>
      <pc:sldChg chg="addSp delSp modSp add mod">
        <pc:chgData name="Čabrada Martin" userId="86fc84eb-5c4b-4d9f-9f1c-918e5ca5f2ec" providerId="ADAL" clId="{7A892B7C-68A3-4E9B-8279-75FC6A16EECD}" dt="2023-03-03T07:59:25.925" v="221" actId="1076"/>
        <pc:sldMkLst>
          <pc:docMk/>
          <pc:sldMk cId="2045578005" sldId="396"/>
        </pc:sldMkLst>
        <pc:spChg chg="mod">
          <ac:chgData name="Čabrada Martin" userId="86fc84eb-5c4b-4d9f-9f1c-918e5ca5f2ec" providerId="ADAL" clId="{7A892B7C-68A3-4E9B-8279-75FC6A16EECD}" dt="2023-03-03T07:59:08.830" v="217" actId="1076"/>
          <ac:spMkLst>
            <pc:docMk/>
            <pc:sldMk cId="2045578005" sldId="396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7:59:25.925" v="221" actId="1076"/>
          <ac:spMkLst>
            <pc:docMk/>
            <pc:sldMk cId="2045578005" sldId="396"/>
            <ac:spMk id="6" creationId="{72CACE95-E5AE-9635-376A-EBF123738BB5}"/>
          </ac:spMkLst>
        </pc:spChg>
        <pc:picChg chg="add mod">
          <ac:chgData name="Čabrada Martin" userId="86fc84eb-5c4b-4d9f-9f1c-918e5ca5f2ec" providerId="ADAL" clId="{7A892B7C-68A3-4E9B-8279-75FC6A16EECD}" dt="2023-03-03T07:59:17.832" v="220" actId="1076"/>
          <ac:picMkLst>
            <pc:docMk/>
            <pc:sldMk cId="2045578005" sldId="396"/>
            <ac:picMk id="2" creationId="{FDCC69D3-5B2B-FE3F-D2CC-0A6498C14126}"/>
          </ac:picMkLst>
        </pc:picChg>
        <pc:picChg chg="del">
          <ac:chgData name="Čabrada Martin" userId="86fc84eb-5c4b-4d9f-9f1c-918e5ca5f2ec" providerId="ADAL" clId="{7A892B7C-68A3-4E9B-8279-75FC6A16EECD}" dt="2023-03-03T07:59:13.618" v="218" actId="478"/>
          <ac:picMkLst>
            <pc:docMk/>
            <pc:sldMk cId="2045578005" sldId="396"/>
            <ac:picMk id="3" creationId="{B11D53A1-A43A-D86C-8ABA-BFE7A5FCD996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0:22.083" v="234" actId="1076"/>
        <pc:sldMkLst>
          <pc:docMk/>
          <pc:sldMk cId="2786490257" sldId="397"/>
        </pc:sldMkLst>
        <pc:spChg chg="mod">
          <ac:chgData name="Čabrada Martin" userId="86fc84eb-5c4b-4d9f-9f1c-918e5ca5f2ec" providerId="ADAL" clId="{7A892B7C-68A3-4E9B-8279-75FC6A16EECD}" dt="2023-03-03T07:59:55.812" v="228" actId="20577"/>
          <ac:spMkLst>
            <pc:docMk/>
            <pc:sldMk cId="2786490257" sldId="397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00:22.083" v="234" actId="1076"/>
          <ac:spMkLst>
            <pc:docMk/>
            <pc:sldMk cId="2786490257" sldId="397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7:59:57.706" v="229" actId="478"/>
          <ac:picMkLst>
            <pc:docMk/>
            <pc:sldMk cId="2786490257" sldId="397"/>
            <ac:picMk id="2" creationId="{FDCC69D3-5B2B-FE3F-D2CC-0A6498C14126}"/>
          </ac:picMkLst>
        </pc:picChg>
        <pc:picChg chg="add mod">
          <ac:chgData name="Čabrada Martin" userId="86fc84eb-5c4b-4d9f-9f1c-918e5ca5f2ec" providerId="ADAL" clId="{7A892B7C-68A3-4E9B-8279-75FC6A16EECD}" dt="2023-03-03T08:00:06.330" v="232" actId="1076"/>
          <ac:picMkLst>
            <pc:docMk/>
            <pc:sldMk cId="2786490257" sldId="397"/>
            <ac:picMk id="3" creationId="{1D972540-470F-DFB0-EE29-AD7C74313A86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2:22.962" v="269" actId="1076"/>
        <pc:sldMkLst>
          <pc:docMk/>
          <pc:sldMk cId="2556555077" sldId="398"/>
        </pc:sldMkLst>
        <pc:spChg chg="mod">
          <ac:chgData name="Čabrada Martin" userId="86fc84eb-5c4b-4d9f-9f1c-918e5ca5f2ec" providerId="ADAL" clId="{7A892B7C-68A3-4E9B-8279-75FC6A16EECD}" dt="2023-03-03T08:00:38.543" v="238"/>
          <ac:spMkLst>
            <pc:docMk/>
            <pc:sldMk cId="2556555077" sldId="398"/>
            <ac:spMk id="4" creationId="{D9F84114-DFD9-F3A1-3097-8375E908D0AD}"/>
          </ac:spMkLst>
        </pc:spChg>
        <pc:spChg chg="add mod">
          <ac:chgData name="Čabrada Martin" userId="86fc84eb-5c4b-4d9f-9f1c-918e5ca5f2ec" providerId="ADAL" clId="{7A892B7C-68A3-4E9B-8279-75FC6A16EECD}" dt="2023-03-03T08:01:26.333" v="253" actId="207"/>
          <ac:spMkLst>
            <pc:docMk/>
            <pc:sldMk cId="2556555077" sldId="398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2:22.962" v="269" actId="1076"/>
          <ac:spMkLst>
            <pc:docMk/>
            <pc:sldMk cId="2556555077" sldId="398"/>
            <ac:spMk id="6" creationId="{72CACE95-E5AE-9635-376A-EBF123738BB5}"/>
          </ac:spMkLst>
        </pc:spChg>
        <pc:picChg chg="add mod">
          <ac:chgData name="Čabrada Martin" userId="86fc84eb-5c4b-4d9f-9f1c-918e5ca5f2ec" providerId="ADAL" clId="{7A892B7C-68A3-4E9B-8279-75FC6A16EECD}" dt="2023-03-03T08:00:51.142" v="244" actId="1076"/>
          <ac:picMkLst>
            <pc:docMk/>
            <pc:sldMk cId="2556555077" sldId="398"/>
            <ac:picMk id="2" creationId="{FFFFEDE6-CC70-5036-1394-6757C3C42307}"/>
          </ac:picMkLst>
        </pc:picChg>
        <pc:picChg chg="del">
          <ac:chgData name="Čabrada Martin" userId="86fc84eb-5c4b-4d9f-9f1c-918e5ca5f2ec" providerId="ADAL" clId="{7A892B7C-68A3-4E9B-8279-75FC6A16EECD}" dt="2023-03-03T08:00:39.657" v="239" actId="478"/>
          <ac:picMkLst>
            <pc:docMk/>
            <pc:sldMk cId="2556555077" sldId="398"/>
            <ac:picMk id="3" creationId="{1D972540-470F-DFB0-EE29-AD7C74313A86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2:17.650" v="268" actId="1076"/>
        <pc:sldMkLst>
          <pc:docMk/>
          <pc:sldMk cId="2850644331" sldId="399"/>
        </pc:sldMkLst>
        <pc:spChg chg="mod">
          <ac:chgData name="Čabrada Martin" userId="86fc84eb-5c4b-4d9f-9f1c-918e5ca5f2ec" providerId="ADAL" clId="{7A892B7C-68A3-4E9B-8279-75FC6A16EECD}" dt="2023-03-03T08:01:51.189" v="259"/>
          <ac:spMkLst>
            <pc:docMk/>
            <pc:sldMk cId="2850644331" sldId="399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02:00.534" v="262"/>
          <ac:spMkLst>
            <pc:docMk/>
            <pc:sldMk cId="2850644331" sldId="399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2:17.650" v="268" actId="1076"/>
          <ac:spMkLst>
            <pc:docMk/>
            <pc:sldMk cId="2850644331" sldId="399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8:02:01.882" v="263" actId="478"/>
          <ac:picMkLst>
            <pc:docMk/>
            <pc:sldMk cId="2850644331" sldId="399"/>
            <ac:picMk id="2" creationId="{FFFFEDE6-CC70-5036-1394-6757C3C42307}"/>
          </ac:picMkLst>
        </pc:picChg>
        <pc:picChg chg="add mod">
          <ac:chgData name="Čabrada Martin" userId="86fc84eb-5c4b-4d9f-9f1c-918e5ca5f2ec" providerId="ADAL" clId="{7A892B7C-68A3-4E9B-8279-75FC6A16EECD}" dt="2023-03-03T08:02:07.035" v="265" actId="1076"/>
          <ac:picMkLst>
            <pc:docMk/>
            <pc:sldMk cId="2850644331" sldId="399"/>
            <ac:picMk id="3" creationId="{A76255E1-4089-3FEC-2000-D1D1F0A9A935}"/>
          </ac:picMkLst>
        </pc:picChg>
      </pc:sldChg>
      <pc:sldChg chg="add del">
        <pc:chgData name="Čabrada Martin" userId="86fc84eb-5c4b-4d9f-9f1c-918e5ca5f2ec" providerId="ADAL" clId="{7A892B7C-68A3-4E9B-8279-75FC6A16EECD}" dt="2023-03-03T08:01:38.157" v="255" actId="47"/>
        <pc:sldMkLst>
          <pc:docMk/>
          <pc:sldMk cId="3507836605" sldId="399"/>
        </pc:sldMkLst>
      </pc:sldChg>
      <pc:sldChg chg="addSp delSp modSp add mod">
        <pc:chgData name="Čabrada Martin" userId="86fc84eb-5c4b-4d9f-9f1c-918e5ca5f2ec" providerId="ADAL" clId="{7A892B7C-68A3-4E9B-8279-75FC6A16EECD}" dt="2023-03-03T08:03:14.907" v="282" actId="1076"/>
        <pc:sldMkLst>
          <pc:docMk/>
          <pc:sldMk cId="842241403" sldId="400"/>
        </pc:sldMkLst>
        <pc:spChg chg="mod">
          <ac:chgData name="Čabrada Martin" userId="86fc84eb-5c4b-4d9f-9f1c-918e5ca5f2ec" providerId="ADAL" clId="{7A892B7C-68A3-4E9B-8279-75FC6A16EECD}" dt="2023-03-03T08:02:48.900" v="274" actId="20577"/>
          <ac:spMkLst>
            <pc:docMk/>
            <pc:sldMk cId="842241403" sldId="400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02:57.140" v="277"/>
          <ac:spMkLst>
            <pc:docMk/>
            <pc:sldMk cId="842241403" sldId="400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3:14.907" v="282" actId="1076"/>
          <ac:spMkLst>
            <pc:docMk/>
            <pc:sldMk cId="842241403" sldId="400"/>
            <ac:spMk id="6" creationId="{72CACE95-E5AE-9635-376A-EBF123738BB5}"/>
          </ac:spMkLst>
        </pc:spChg>
        <pc:picChg chg="add mod">
          <ac:chgData name="Čabrada Martin" userId="86fc84eb-5c4b-4d9f-9f1c-918e5ca5f2ec" providerId="ADAL" clId="{7A892B7C-68A3-4E9B-8279-75FC6A16EECD}" dt="2023-03-03T08:03:05.171" v="280" actId="1076"/>
          <ac:picMkLst>
            <pc:docMk/>
            <pc:sldMk cId="842241403" sldId="400"/>
            <ac:picMk id="2" creationId="{C6935BB9-65DA-3B06-2035-9323E409E5A4}"/>
          </ac:picMkLst>
        </pc:picChg>
        <pc:picChg chg="del">
          <ac:chgData name="Čabrada Martin" userId="86fc84eb-5c4b-4d9f-9f1c-918e5ca5f2ec" providerId="ADAL" clId="{7A892B7C-68A3-4E9B-8279-75FC6A16EECD}" dt="2023-03-03T08:02:58.243" v="278" actId="478"/>
          <ac:picMkLst>
            <pc:docMk/>
            <pc:sldMk cId="842241403" sldId="400"/>
            <ac:picMk id="3" creationId="{A76255E1-4089-3FEC-2000-D1D1F0A9A935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4:14.410" v="298" actId="1076"/>
        <pc:sldMkLst>
          <pc:docMk/>
          <pc:sldMk cId="804659083" sldId="401"/>
        </pc:sldMkLst>
        <pc:spChg chg="mod">
          <ac:chgData name="Čabrada Martin" userId="86fc84eb-5c4b-4d9f-9f1c-918e5ca5f2ec" providerId="ADAL" clId="{7A892B7C-68A3-4E9B-8279-75FC6A16EECD}" dt="2023-03-03T08:03:38.189" v="288" actId="404"/>
          <ac:spMkLst>
            <pc:docMk/>
            <pc:sldMk cId="804659083" sldId="401"/>
            <ac:spMk id="4" creationId="{D9F84114-DFD9-F3A1-3097-8375E908D0AD}"/>
          </ac:spMkLst>
        </pc:spChg>
        <pc:spChg chg="del">
          <ac:chgData name="Čabrada Martin" userId="86fc84eb-5c4b-4d9f-9f1c-918e5ca5f2ec" providerId="ADAL" clId="{7A892B7C-68A3-4E9B-8279-75FC6A16EECD}" dt="2023-03-03T08:03:42.851" v="290" actId="478"/>
          <ac:spMkLst>
            <pc:docMk/>
            <pc:sldMk cId="804659083" sldId="401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4:05.535" v="296" actId="1076"/>
          <ac:spMkLst>
            <pc:docMk/>
            <pc:sldMk cId="804659083" sldId="401"/>
            <ac:spMk id="6" creationId="{72CACE95-E5AE-9635-376A-EBF123738BB5}"/>
          </ac:spMkLst>
        </pc:spChg>
        <pc:spChg chg="add mod">
          <ac:chgData name="Čabrada Martin" userId="86fc84eb-5c4b-4d9f-9f1c-918e5ca5f2ec" providerId="ADAL" clId="{7A892B7C-68A3-4E9B-8279-75FC6A16EECD}" dt="2023-03-03T08:04:14.410" v="298" actId="1076"/>
          <ac:spMkLst>
            <pc:docMk/>
            <pc:sldMk cId="804659083" sldId="401"/>
            <ac:spMk id="8" creationId="{72040BE6-1D0A-2A87-1E02-14E6ED9D9045}"/>
          </ac:spMkLst>
        </pc:spChg>
        <pc:picChg chg="del">
          <ac:chgData name="Čabrada Martin" userId="86fc84eb-5c4b-4d9f-9f1c-918e5ca5f2ec" providerId="ADAL" clId="{7A892B7C-68A3-4E9B-8279-75FC6A16EECD}" dt="2023-03-03T08:03:40.130" v="289" actId="478"/>
          <ac:picMkLst>
            <pc:docMk/>
            <pc:sldMk cId="804659083" sldId="401"/>
            <ac:picMk id="2" creationId="{C6935BB9-65DA-3B06-2035-9323E409E5A4}"/>
          </ac:picMkLst>
        </pc:picChg>
        <pc:picChg chg="add mod">
          <ac:chgData name="Čabrada Martin" userId="86fc84eb-5c4b-4d9f-9f1c-918e5ca5f2ec" providerId="ADAL" clId="{7A892B7C-68A3-4E9B-8279-75FC6A16EECD}" dt="2023-03-03T08:03:48.129" v="292" actId="1076"/>
          <ac:picMkLst>
            <pc:docMk/>
            <pc:sldMk cId="804659083" sldId="401"/>
            <ac:picMk id="3" creationId="{0DE1A955-36C5-3FC7-0005-468197D19D71}"/>
          </ac:picMkLst>
        </pc:picChg>
        <pc:picChg chg="add mod">
          <ac:chgData name="Čabrada Martin" userId="86fc84eb-5c4b-4d9f-9f1c-918e5ca5f2ec" providerId="ADAL" clId="{7A892B7C-68A3-4E9B-8279-75FC6A16EECD}" dt="2023-03-03T08:03:53.054" v="294" actId="1076"/>
          <ac:picMkLst>
            <pc:docMk/>
            <pc:sldMk cId="804659083" sldId="401"/>
            <ac:picMk id="7" creationId="{B610DFF8-AE68-A8A7-EA3C-7D4F5319C826}"/>
          </ac:picMkLst>
        </pc:picChg>
      </pc:sldChg>
      <pc:sldChg chg="add del">
        <pc:chgData name="Čabrada Martin" userId="86fc84eb-5c4b-4d9f-9f1c-918e5ca5f2ec" providerId="ADAL" clId="{7A892B7C-68A3-4E9B-8279-75FC6A16EECD}" dt="2023-03-03T08:04:55.555" v="300" actId="47"/>
        <pc:sldMkLst>
          <pc:docMk/>
          <pc:sldMk cId="491024541" sldId="402"/>
        </pc:sldMkLst>
      </pc:sldChg>
      <pc:sldChg chg="modSp add mod">
        <pc:chgData name="Čabrada Martin" userId="86fc84eb-5c4b-4d9f-9f1c-918e5ca5f2ec" providerId="ADAL" clId="{7A892B7C-68A3-4E9B-8279-75FC6A16EECD}" dt="2023-03-03T08:05:30.507" v="304"/>
        <pc:sldMkLst>
          <pc:docMk/>
          <pc:sldMk cId="1358592670" sldId="402"/>
        </pc:sldMkLst>
        <pc:spChg chg="mod">
          <ac:chgData name="Čabrada Martin" userId="86fc84eb-5c4b-4d9f-9f1c-918e5ca5f2ec" providerId="ADAL" clId="{7A892B7C-68A3-4E9B-8279-75FC6A16EECD}" dt="2023-03-03T08:05:30.507" v="304"/>
          <ac:spMkLst>
            <pc:docMk/>
            <pc:sldMk cId="1358592670" sldId="402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8:05:23.635" v="303" actId="27636"/>
          <ac:spMkLst>
            <pc:docMk/>
            <pc:sldMk cId="1358592670" sldId="402"/>
            <ac:spMk id="3" creationId="{287CF204-33C1-48ED-801A-2BA913987C39}"/>
          </ac:spMkLst>
        </pc:spChg>
      </pc:sldChg>
      <pc:sldChg chg="addSp delSp modSp add mod">
        <pc:chgData name="Čabrada Martin" userId="86fc84eb-5c4b-4d9f-9f1c-918e5ca5f2ec" providerId="ADAL" clId="{7A892B7C-68A3-4E9B-8279-75FC6A16EECD}" dt="2023-03-03T08:05:56.022" v="311" actId="1076"/>
        <pc:sldMkLst>
          <pc:docMk/>
          <pc:sldMk cId="1973985931" sldId="403"/>
        </pc:sldMkLst>
        <pc:graphicFrameChg chg="del">
          <ac:chgData name="Čabrada Martin" userId="86fc84eb-5c4b-4d9f-9f1c-918e5ca5f2ec" providerId="ADAL" clId="{7A892B7C-68A3-4E9B-8279-75FC6A16EECD}" dt="2023-03-03T08:05:44.131" v="306" actId="478"/>
          <ac:graphicFrameMkLst>
            <pc:docMk/>
            <pc:sldMk cId="1973985931" sldId="403"/>
            <ac:graphicFrameMk id="2" creationId="{306A0FDA-FF2B-F861-19AA-43DC852BAF23}"/>
          </ac:graphicFrameMkLst>
        </pc:graphicFrameChg>
        <pc:graphicFrameChg chg="add mod">
          <ac:chgData name="Čabrada Martin" userId="86fc84eb-5c4b-4d9f-9f1c-918e5ca5f2ec" providerId="ADAL" clId="{7A892B7C-68A3-4E9B-8279-75FC6A16EECD}" dt="2023-03-03T08:05:56.022" v="311" actId="1076"/>
          <ac:graphicFrameMkLst>
            <pc:docMk/>
            <pc:sldMk cId="1973985931" sldId="403"/>
            <ac:graphicFrameMk id="3" creationId="{C9BA0EB0-7707-DC98-C0F7-B27C43F4D2E2}"/>
          </ac:graphicFrameMkLst>
        </pc:graphicFrameChg>
      </pc:sldChg>
      <pc:sldChg chg="modSp add mod">
        <pc:chgData name="Čabrada Martin" userId="86fc84eb-5c4b-4d9f-9f1c-918e5ca5f2ec" providerId="ADAL" clId="{7A892B7C-68A3-4E9B-8279-75FC6A16EECD}" dt="2023-03-03T08:06:20.697" v="314" actId="27636"/>
        <pc:sldMkLst>
          <pc:docMk/>
          <pc:sldMk cId="883208970" sldId="404"/>
        </pc:sldMkLst>
        <pc:spChg chg="mod">
          <ac:chgData name="Čabrada Martin" userId="86fc84eb-5c4b-4d9f-9f1c-918e5ca5f2ec" providerId="ADAL" clId="{7A892B7C-68A3-4E9B-8279-75FC6A16EECD}" dt="2023-03-03T08:06:20.697" v="314" actId="27636"/>
          <ac:spMkLst>
            <pc:docMk/>
            <pc:sldMk cId="883208970" sldId="404"/>
            <ac:spMk id="3" creationId="{9163831D-5C22-4579-B554-CE7323B2880C}"/>
          </ac:spMkLst>
        </pc:spChg>
      </pc:sldChg>
      <pc:sldChg chg="addSp delSp modSp add mod">
        <pc:chgData name="Čabrada Martin" userId="86fc84eb-5c4b-4d9f-9f1c-918e5ca5f2ec" providerId="ADAL" clId="{7A892B7C-68A3-4E9B-8279-75FC6A16EECD}" dt="2023-03-03T08:08:24.180" v="346" actId="478"/>
        <pc:sldMkLst>
          <pc:docMk/>
          <pc:sldMk cId="3393888955" sldId="405"/>
        </pc:sldMkLst>
        <pc:spChg chg="del">
          <ac:chgData name="Čabrada Martin" userId="86fc84eb-5c4b-4d9f-9f1c-918e5ca5f2ec" providerId="ADAL" clId="{7A892B7C-68A3-4E9B-8279-75FC6A16EECD}" dt="2023-03-03T08:08:24.180" v="346" actId="478"/>
          <ac:spMkLst>
            <pc:docMk/>
            <pc:sldMk cId="3393888955" sldId="405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06:55.030" v="323" actId="14100"/>
          <ac:spMkLst>
            <pc:docMk/>
            <pc:sldMk cId="3393888955" sldId="405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7:11.233" v="327" actId="1076"/>
          <ac:spMkLst>
            <pc:docMk/>
            <pc:sldMk cId="3393888955" sldId="405"/>
            <ac:spMk id="6" creationId="{72CACE95-E5AE-9635-376A-EBF123738BB5}"/>
          </ac:spMkLst>
        </pc:spChg>
        <pc:spChg chg="add mod">
          <ac:chgData name="Čabrada Martin" userId="86fc84eb-5c4b-4d9f-9f1c-918e5ca5f2ec" providerId="ADAL" clId="{7A892B7C-68A3-4E9B-8279-75FC6A16EECD}" dt="2023-03-03T08:07:23.106" v="329" actId="1076"/>
          <ac:spMkLst>
            <pc:docMk/>
            <pc:sldMk cId="3393888955" sldId="405"/>
            <ac:spMk id="7" creationId="{31E66ED7-117E-724A-3B07-26B08B331E59}"/>
          </ac:spMkLst>
        </pc:spChg>
        <pc:picChg chg="del">
          <ac:chgData name="Čabrada Martin" userId="86fc84eb-5c4b-4d9f-9f1c-918e5ca5f2ec" providerId="ADAL" clId="{7A892B7C-68A3-4E9B-8279-75FC6A16EECD}" dt="2023-03-03T08:06:48.762" v="319" actId="478"/>
          <ac:picMkLst>
            <pc:docMk/>
            <pc:sldMk cId="3393888955" sldId="405"/>
            <ac:picMk id="2" creationId="{C6935BB9-65DA-3B06-2035-9323E409E5A4}"/>
          </ac:picMkLst>
        </pc:picChg>
        <pc:picChg chg="add mod">
          <ac:chgData name="Čabrada Martin" userId="86fc84eb-5c4b-4d9f-9f1c-918e5ca5f2ec" providerId="ADAL" clId="{7A892B7C-68A3-4E9B-8279-75FC6A16EECD}" dt="2023-03-03T08:06:57.338" v="324" actId="1076"/>
          <ac:picMkLst>
            <pc:docMk/>
            <pc:sldMk cId="3393888955" sldId="405"/>
            <ac:picMk id="3" creationId="{724C3D46-6861-EFA2-FD0B-E22A8C61DEAA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8:27.797" v="347" actId="478"/>
        <pc:sldMkLst>
          <pc:docMk/>
          <pc:sldMk cId="445352018" sldId="406"/>
        </pc:sldMkLst>
        <pc:spChg chg="del">
          <ac:chgData name="Čabrada Martin" userId="86fc84eb-5c4b-4d9f-9f1c-918e5ca5f2ec" providerId="ADAL" clId="{7A892B7C-68A3-4E9B-8279-75FC6A16EECD}" dt="2023-03-03T08:08:27.797" v="347" actId="478"/>
          <ac:spMkLst>
            <pc:docMk/>
            <pc:sldMk cId="445352018" sldId="406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07:39.148" v="333"/>
          <ac:spMkLst>
            <pc:docMk/>
            <pc:sldMk cId="445352018" sldId="406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8:03.339" v="340" actId="1076"/>
          <ac:spMkLst>
            <pc:docMk/>
            <pc:sldMk cId="445352018" sldId="406"/>
            <ac:spMk id="6" creationId="{72CACE95-E5AE-9635-376A-EBF123738BB5}"/>
          </ac:spMkLst>
        </pc:spChg>
        <pc:spChg chg="del">
          <ac:chgData name="Čabrada Martin" userId="86fc84eb-5c4b-4d9f-9f1c-918e5ca5f2ec" providerId="ADAL" clId="{7A892B7C-68A3-4E9B-8279-75FC6A16EECD}" dt="2023-03-03T08:07:46.495" v="335" actId="478"/>
          <ac:spMkLst>
            <pc:docMk/>
            <pc:sldMk cId="445352018" sldId="406"/>
            <ac:spMk id="7" creationId="{31E66ED7-117E-724A-3B07-26B08B331E59}"/>
          </ac:spMkLst>
        </pc:spChg>
        <pc:picChg chg="add mod">
          <ac:chgData name="Čabrada Martin" userId="86fc84eb-5c4b-4d9f-9f1c-918e5ca5f2ec" providerId="ADAL" clId="{7A892B7C-68A3-4E9B-8279-75FC6A16EECD}" dt="2023-03-03T08:08:06.109" v="341" actId="14100"/>
          <ac:picMkLst>
            <pc:docMk/>
            <pc:sldMk cId="445352018" sldId="406"/>
            <ac:picMk id="2" creationId="{9C683F9A-5C3D-C475-37CF-77F400BD7D43}"/>
          </ac:picMkLst>
        </pc:picChg>
        <pc:picChg chg="del">
          <ac:chgData name="Čabrada Martin" userId="86fc84eb-5c4b-4d9f-9f1c-918e5ca5f2ec" providerId="ADAL" clId="{7A892B7C-68A3-4E9B-8279-75FC6A16EECD}" dt="2023-03-03T08:07:43.722" v="334" actId="478"/>
          <ac:picMkLst>
            <pc:docMk/>
            <pc:sldMk cId="445352018" sldId="406"/>
            <ac:picMk id="3" creationId="{724C3D46-6861-EFA2-FD0B-E22A8C61DEAA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9:17.058" v="358" actId="1076"/>
        <pc:sldMkLst>
          <pc:docMk/>
          <pc:sldMk cId="1091509508" sldId="407"/>
        </pc:sldMkLst>
        <pc:spChg chg="del">
          <ac:chgData name="Čabrada Martin" userId="86fc84eb-5c4b-4d9f-9f1c-918e5ca5f2ec" providerId="ADAL" clId="{7A892B7C-68A3-4E9B-8279-75FC6A16EECD}" dt="2023-03-03T08:08:34.130" v="349" actId="478"/>
          <ac:spMkLst>
            <pc:docMk/>
            <pc:sldMk cId="1091509508" sldId="407"/>
            <ac:spMk id="4" creationId="{D9F84114-DFD9-F3A1-3097-8375E908D0AD}"/>
          </ac:spMkLst>
        </pc:spChg>
        <pc:spChg chg="del">
          <ac:chgData name="Čabrada Martin" userId="86fc84eb-5c4b-4d9f-9f1c-918e5ca5f2ec" providerId="ADAL" clId="{7A892B7C-68A3-4E9B-8279-75FC6A16EECD}" dt="2023-03-03T08:08:18.818" v="344" actId="478"/>
          <ac:spMkLst>
            <pc:docMk/>
            <pc:sldMk cId="1091509508" sldId="407"/>
            <ac:spMk id="5" creationId="{62CAF145-1147-A718-482F-A470AE092146}"/>
          </ac:spMkLst>
        </pc:spChg>
        <pc:spChg chg="mod">
          <ac:chgData name="Čabrada Martin" userId="86fc84eb-5c4b-4d9f-9f1c-918e5ca5f2ec" providerId="ADAL" clId="{7A892B7C-68A3-4E9B-8279-75FC6A16EECD}" dt="2023-03-03T08:09:17.058" v="358" actId="1076"/>
          <ac:spMkLst>
            <pc:docMk/>
            <pc:sldMk cId="1091509508" sldId="407"/>
            <ac:spMk id="6" creationId="{72CACE95-E5AE-9635-376A-EBF123738BB5}"/>
          </ac:spMkLst>
        </pc:spChg>
        <pc:spChg chg="add del">
          <ac:chgData name="Čabrada Martin" userId="86fc84eb-5c4b-4d9f-9f1c-918e5ca5f2ec" providerId="ADAL" clId="{7A892B7C-68A3-4E9B-8279-75FC6A16EECD}" dt="2023-03-03T08:08:53.255" v="354" actId="22"/>
          <ac:spMkLst>
            <pc:docMk/>
            <pc:sldMk cId="1091509508" sldId="407"/>
            <ac:spMk id="8" creationId="{D89A5C50-5000-8E18-B6D0-3486C1140B18}"/>
          </ac:spMkLst>
        </pc:spChg>
        <pc:picChg chg="del">
          <ac:chgData name="Čabrada Martin" userId="86fc84eb-5c4b-4d9f-9f1c-918e5ca5f2ec" providerId="ADAL" clId="{7A892B7C-68A3-4E9B-8279-75FC6A16EECD}" dt="2023-03-03T08:08:16.042" v="343" actId="478"/>
          <ac:picMkLst>
            <pc:docMk/>
            <pc:sldMk cId="1091509508" sldId="407"/>
            <ac:picMk id="2" creationId="{9C683F9A-5C3D-C475-37CF-77F400BD7D43}"/>
          </ac:picMkLst>
        </pc:picChg>
        <pc:picChg chg="add mod">
          <ac:chgData name="Čabrada Martin" userId="86fc84eb-5c4b-4d9f-9f1c-918e5ca5f2ec" providerId="ADAL" clId="{7A892B7C-68A3-4E9B-8279-75FC6A16EECD}" dt="2023-03-03T08:09:09.834" v="357" actId="1076"/>
          <ac:picMkLst>
            <pc:docMk/>
            <pc:sldMk cId="1091509508" sldId="407"/>
            <ac:picMk id="3" creationId="{E662D45C-9388-70A7-2B12-9AE416875429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09:55.922" v="362" actId="478"/>
        <pc:sldMkLst>
          <pc:docMk/>
          <pc:sldMk cId="865272933" sldId="408"/>
        </pc:sldMkLst>
        <pc:spChg chg="mod">
          <ac:chgData name="Čabrada Martin" userId="86fc84eb-5c4b-4d9f-9f1c-918e5ca5f2ec" providerId="ADAL" clId="{7A892B7C-68A3-4E9B-8279-75FC6A16EECD}" dt="2023-03-03T08:09:49.413" v="360"/>
          <ac:spMkLst>
            <pc:docMk/>
            <pc:sldMk cId="865272933" sldId="408"/>
            <ac:spMk id="2" creationId="{22926524-59BA-4634-B086-4AE810C15E44}"/>
          </ac:spMkLst>
        </pc:spChg>
        <pc:spChg chg="del">
          <ac:chgData name="Čabrada Martin" userId="86fc84eb-5c4b-4d9f-9f1c-918e5ca5f2ec" providerId="ADAL" clId="{7A892B7C-68A3-4E9B-8279-75FC6A16EECD}" dt="2023-03-03T08:09:52.911" v="361" actId="478"/>
          <ac:spMkLst>
            <pc:docMk/>
            <pc:sldMk cId="865272933" sldId="408"/>
            <ac:spMk id="3" creationId="{5B27393F-6316-494C-832D-52C87E65A49C}"/>
          </ac:spMkLst>
        </pc:spChg>
        <pc:spChg chg="add del mod">
          <ac:chgData name="Čabrada Martin" userId="86fc84eb-5c4b-4d9f-9f1c-918e5ca5f2ec" providerId="ADAL" clId="{7A892B7C-68A3-4E9B-8279-75FC6A16EECD}" dt="2023-03-03T08:09:55.922" v="362" actId="478"/>
          <ac:spMkLst>
            <pc:docMk/>
            <pc:sldMk cId="865272933" sldId="408"/>
            <ac:spMk id="5" creationId="{38E0B4C8-EC22-D6F7-B714-573F80F3CDAF}"/>
          </ac:spMkLst>
        </pc:spChg>
      </pc:sldChg>
      <pc:sldChg chg="addSp delSp modSp add mod">
        <pc:chgData name="Čabrada Martin" userId="86fc84eb-5c4b-4d9f-9f1c-918e5ca5f2ec" providerId="ADAL" clId="{7A892B7C-68A3-4E9B-8279-75FC6A16EECD}" dt="2023-03-03T08:10:41.691" v="374" actId="1076"/>
        <pc:sldMkLst>
          <pc:docMk/>
          <pc:sldMk cId="3411745415" sldId="409"/>
        </pc:sldMkLst>
        <pc:spChg chg="mod">
          <ac:chgData name="Čabrada Martin" userId="86fc84eb-5c4b-4d9f-9f1c-918e5ca5f2ec" providerId="ADAL" clId="{7A892B7C-68A3-4E9B-8279-75FC6A16EECD}" dt="2023-03-03T08:10:20.798" v="366"/>
          <ac:spMkLst>
            <pc:docMk/>
            <pc:sldMk cId="3411745415" sldId="409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10:41.691" v="374" actId="1076"/>
          <ac:spMkLst>
            <pc:docMk/>
            <pc:sldMk cId="3411745415" sldId="409"/>
            <ac:spMk id="6" creationId="{72CACE95-E5AE-9635-376A-EBF123738BB5}"/>
          </ac:spMkLst>
        </pc:spChg>
        <pc:picChg chg="add mod">
          <ac:chgData name="Čabrada Martin" userId="86fc84eb-5c4b-4d9f-9f1c-918e5ca5f2ec" providerId="ADAL" clId="{7A892B7C-68A3-4E9B-8279-75FC6A16EECD}" dt="2023-03-03T08:10:32.942" v="372" actId="1076"/>
          <ac:picMkLst>
            <pc:docMk/>
            <pc:sldMk cId="3411745415" sldId="409"/>
            <ac:picMk id="2" creationId="{2931C469-8A16-277B-A1A8-06B394E0ED6D}"/>
          </ac:picMkLst>
        </pc:picChg>
        <pc:picChg chg="del">
          <ac:chgData name="Čabrada Martin" userId="86fc84eb-5c4b-4d9f-9f1c-918e5ca5f2ec" providerId="ADAL" clId="{7A892B7C-68A3-4E9B-8279-75FC6A16EECD}" dt="2023-03-03T08:10:22.306" v="367" actId="478"/>
          <ac:picMkLst>
            <pc:docMk/>
            <pc:sldMk cId="3411745415" sldId="409"/>
            <ac:picMk id="3" creationId="{1D972540-470F-DFB0-EE29-AD7C74313A86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11:42.277" v="394" actId="1076"/>
        <pc:sldMkLst>
          <pc:docMk/>
          <pc:sldMk cId="3413425020" sldId="410"/>
        </pc:sldMkLst>
        <pc:spChg chg="mod">
          <ac:chgData name="Čabrada Martin" userId="86fc84eb-5c4b-4d9f-9f1c-918e5ca5f2ec" providerId="ADAL" clId="{7A892B7C-68A3-4E9B-8279-75FC6A16EECD}" dt="2023-03-03T08:10:54.800" v="378"/>
          <ac:spMkLst>
            <pc:docMk/>
            <pc:sldMk cId="3413425020" sldId="410"/>
            <ac:spMk id="4" creationId="{D9F84114-DFD9-F3A1-3097-8375E908D0AD}"/>
          </ac:spMkLst>
        </pc:spChg>
        <pc:spChg chg="add mod">
          <ac:chgData name="Čabrada Martin" userId="86fc84eb-5c4b-4d9f-9f1c-918e5ca5f2ec" providerId="ADAL" clId="{7A892B7C-68A3-4E9B-8279-75FC6A16EECD}" dt="2023-03-03T08:11:42.277" v="394" actId="1076"/>
          <ac:spMkLst>
            <pc:docMk/>
            <pc:sldMk cId="3413425020" sldId="410"/>
            <ac:spMk id="5" creationId="{810AA994-BC1B-3843-165E-09F48B60F0E4}"/>
          </ac:spMkLst>
        </pc:spChg>
        <pc:spChg chg="mod">
          <ac:chgData name="Čabrada Martin" userId="86fc84eb-5c4b-4d9f-9f1c-918e5ca5f2ec" providerId="ADAL" clId="{7A892B7C-68A3-4E9B-8279-75FC6A16EECD}" dt="2023-03-03T08:11:21.178" v="387" actId="1076"/>
          <ac:spMkLst>
            <pc:docMk/>
            <pc:sldMk cId="3413425020" sldId="410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8:10:58.474" v="379" actId="478"/>
          <ac:picMkLst>
            <pc:docMk/>
            <pc:sldMk cId="3413425020" sldId="410"/>
            <ac:picMk id="2" creationId="{2931C469-8A16-277B-A1A8-06B394E0ED6D}"/>
          </ac:picMkLst>
        </pc:picChg>
        <pc:picChg chg="add mod">
          <ac:chgData name="Čabrada Martin" userId="86fc84eb-5c4b-4d9f-9f1c-918e5ca5f2ec" providerId="ADAL" clId="{7A892B7C-68A3-4E9B-8279-75FC6A16EECD}" dt="2023-03-03T08:11:19.002" v="386" actId="1076"/>
          <ac:picMkLst>
            <pc:docMk/>
            <pc:sldMk cId="3413425020" sldId="410"/>
            <ac:picMk id="3" creationId="{90859F50-BCE5-06F4-38D7-0AC357116188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12:21.074" v="404" actId="1076"/>
        <pc:sldMkLst>
          <pc:docMk/>
          <pc:sldMk cId="2552801896" sldId="411"/>
        </pc:sldMkLst>
        <pc:spChg chg="mod">
          <ac:chgData name="Čabrada Martin" userId="86fc84eb-5c4b-4d9f-9f1c-918e5ca5f2ec" providerId="ADAL" clId="{7A892B7C-68A3-4E9B-8279-75FC6A16EECD}" dt="2023-03-03T08:12:11.531" v="402"/>
          <ac:spMkLst>
            <pc:docMk/>
            <pc:sldMk cId="2552801896" sldId="411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12:21.074" v="404" actId="1076"/>
          <ac:spMkLst>
            <pc:docMk/>
            <pc:sldMk cId="2552801896" sldId="411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8:11:59.370" v="396" actId="478"/>
          <ac:picMkLst>
            <pc:docMk/>
            <pc:sldMk cId="2552801896" sldId="411"/>
            <ac:picMk id="2" creationId="{2931C469-8A16-277B-A1A8-06B394E0ED6D}"/>
          </ac:picMkLst>
        </pc:picChg>
        <pc:picChg chg="add mod">
          <ac:chgData name="Čabrada Martin" userId="86fc84eb-5c4b-4d9f-9f1c-918e5ca5f2ec" providerId="ADAL" clId="{7A892B7C-68A3-4E9B-8279-75FC6A16EECD}" dt="2023-03-03T08:12:03.886" v="399" actId="1076"/>
          <ac:picMkLst>
            <pc:docMk/>
            <pc:sldMk cId="2552801896" sldId="411"/>
            <ac:picMk id="3" creationId="{5CD29DE3-95C6-0F62-37F0-D1658097C2B2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13:06.188" v="417" actId="22"/>
        <pc:sldMkLst>
          <pc:docMk/>
          <pc:sldMk cId="4165695264" sldId="412"/>
        </pc:sldMkLst>
        <pc:spChg chg="mod">
          <ac:chgData name="Čabrada Martin" userId="86fc84eb-5c4b-4d9f-9f1c-918e5ca5f2ec" providerId="ADAL" clId="{7A892B7C-68A3-4E9B-8279-75FC6A16EECD}" dt="2023-03-03T08:12:43.618" v="413"/>
          <ac:spMkLst>
            <pc:docMk/>
            <pc:sldMk cId="4165695264" sldId="412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12:52.208" v="415" actId="1076"/>
          <ac:spMkLst>
            <pc:docMk/>
            <pc:sldMk cId="4165695264" sldId="412"/>
            <ac:spMk id="6" creationId="{72CACE95-E5AE-9635-376A-EBF123738BB5}"/>
          </ac:spMkLst>
        </pc:spChg>
        <pc:spChg chg="add del">
          <ac:chgData name="Čabrada Martin" userId="86fc84eb-5c4b-4d9f-9f1c-918e5ca5f2ec" providerId="ADAL" clId="{7A892B7C-68A3-4E9B-8279-75FC6A16EECD}" dt="2023-03-03T08:13:06.188" v="417" actId="22"/>
          <ac:spMkLst>
            <pc:docMk/>
            <pc:sldMk cId="4165695264" sldId="412"/>
            <ac:spMk id="7" creationId="{BF3813B1-5ECE-C262-CD55-31E58761A24D}"/>
          </ac:spMkLst>
        </pc:spChg>
        <pc:picChg chg="add mod">
          <ac:chgData name="Čabrada Martin" userId="86fc84eb-5c4b-4d9f-9f1c-918e5ca5f2ec" providerId="ADAL" clId="{7A892B7C-68A3-4E9B-8279-75FC6A16EECD}" dt="2023-03-03T08:12:36.189" v="410" actId="1076"/>
          <ac:picMkLst>
            <pc:docMk/>
            <pc:sldMk cId="4165695264" sldId="412"/>
            <ac:picMk id="2" creationId="{B371D4CA-6055-3703-3011-F95C16ED75D8}"/>
          </ac:picMkLst>
        </pc:picChg>
        <pc:picChg chg="del">
          <ac:chgData name="Čabrada Martin" userId="86fc84eb-5c4b-4d9f-9f1c-918e5ca5f2ec" providerId="ADAL" clId="{7A892B7C-68A3-4E9B-8279-75FC6A16EECD}" dt="2023-03-03T08:12:29.228" v="406" actId="478"/>
          <ac:picMkLst>
            <pc:docMk/>
            <pc:sldMk cId="4165695264" sldId="412"/>
            <ac:picMk id="3" creationId="{5CD29DE3-95C6-0F62-37F0-D1658097C2B2}"/>
          </ac:picMkLst>
        </pc:picChg>
      </pc:sldChg>
      <pc:sldChg chg="addSp delSp modSp add mod">
        <pc:chgData name="Čabrada Martin" userId="86fc84eb-5c4b-4d9f-9f1c-918e5ca5f2ec" providerId="ADAL" clId="{7A892B7C-68A3-4E9B-8279-75FC6A16EECD}" dt="2023-03-03T08:13:44.999" v="438" actId="1076"/>
        <pc:sldMkLst>
          <pc:docMk/>
          <pc:sldMk cId="4284617184" sldId="413"/>
        </pc:sldMkLst>
        <pc:spChg chg="mod">
          <ac:chgData name="Čabrada Martin" userId="86fc84eb-5c4b-4d9f-9f1c-918e5ca5f2ec" providerId="ADAL" clId="{7A892B7C-68A3-4E9B-8279-75FC6A16EECD}" dt="2023-03-03T08:13:36.853" v="436" actId="20577"/>
          <ac:spMkLst>
            <pc:docMk/>
            <pc:sldMk cId="4284617184" sldId="413"/>
            <ac:spMk id="4" creationId="{D9F84114-DFD9-F3A1-3097-8375E908D0AD}"/>
          </ac:spMkLst>
        </pc:spChg>
        <pc:spChg chg="mod">
          <ac:chgData name="Čabrada Martin" userId="86fc84eb-5c4b-4d9f-9f1c-918e5ca5f2ec" providerId="ADAL" clId="{7A892B7C-68A3-4E9B-8279-75FC6A16EECD}" dt="2023-03-03T08:13:44.999" v="438" actId="1076"/>
          <ac:spMkLst>
            <pc:docMk/>
            <pc:sldMk cId="4284617184" sldId="413"/>
            <ac:spMk id="6" creationId="{72CACE95-E5AE-9635-376A-EBF123738BB5}"/>
          </ac:spMkLst>
        </pc:spChg>
        <pc:picChg chg="del">
          <ac:chgData name="Čabrada Martin" userId="86fc84eb-5c4b-4d9f-9f1c-918e5ca5f2ec" providerId="ADAL" clId="{7A892B7C-68A3-4E9B-8279-75FC6A16EECD}" dt="2023-03-03T08:13:15.306" v="419" actId="478"/>
          <ac:picMkLst>
            <pc:docMk/>
            <pc:sldMk cId="4284617184" sldId="413"/>
            <ac:picMk id="2" creationId="{B371D4CA-6055-3703-3011-F95C16ED75D8}"/>
          </ac:picMkLst>
        </pc:picChg>
        <pc:picChg chg="add mod">
          <ac:chgData name="Čabrada Martin" userId="86fc84eb-5c4b-4d9f-9f1c-918e5ca5f2ec" providerId="ADAL" clId="{7A892B7C-68A3-4E9B-8279-75FC6A16EECD}" dt="2023-03-03T08:13:19.910" v="422" actId="1076"/>
          <ac:picMkLst>
            <pc:docMk/>
            <pc:sldMk cId="4284617184" sldId="413"/>
            <ac:picMk id="3" creationId="{150A45BD-C562-E91E-5403-882153BCCDB8}"/>
          </ac:picMkLst>
        </pc:picChg>
      </pc:sldChg>
      <pc:sldChg chg="modSp add mod">
        <pc:chgData name="Čabrada Martin" userId="86fc84eb-5c4b-4d9f-9f1c-918e5ca5f2ec" providerId="ADAL" clId="{7A892B7C-68A3-4E9B-8279-75FC6A16EECD}" dt="2023-03-03T08:14:40.560" v="465" actId="27636"/>
        <pc:sldMkLst>
          <pc:docMk/>
          <pc:sldMk cId="4189224457" sldId="414"/>
        </pc:sldMkLst>
        <pc:spChg chg="mod">
          <ac:chgData name="Čabrada Martin" userId="86fc84eb-5c4b-4d9f-9f1c-918e5ca5f2ec" providerId="ADAL" clId="{7A892B7C-68A3-4E9B-8279-75FC6A16EECD}" dt="2023-03-03T08:14:12.790" v="447" actId="20577"/>
          <ac:spMkLst>
            <pc:docMk/>
            <pc:sldMk cId="4189224457" sldId="414"/>
            <ac:spMk id="2" creationId="{2B815F3F-7750-4019-9B85-C471748DE0EE}"/>
          </ac:spMkLst>
        </pc:spChg>
        <pc:spChg chg="mod">
          <ac:chgData name="Čabrada Martin" userId="86fc84eb-5c4b-4d9f-9f1c-918e5ca5f2ec" providerId="ADAL" clId="{7A892B7C-68A3-4E9B-8279-75FC6A16EECD}" dt="2023-03-03T08:14:40.560" v="465" actId="27636"/>
          <ac:spMkLst>
            <pc:docMk/>
            <pc:sldMk cId="4189224457" sldId="414"/>
            <ac:spMk id="3" creationId="{287CF204-33C1-48ED-801A-2BA913987C3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2015\Cvi&#269;en&#237;\Anglick&#225;%20verze%20PL1\englGraf%20v%20aplikaci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2015\Cvi&#269;en&#237;\Anglick&#225;%20verze%20PL1\englGraf%20v%20aplikaci%20Microsoft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L:\2015\Cvi&#269;en&#237;\Anglick&#225;%20verze%20PL1\englGraf%20v%20aplikaci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2015\Cvi&#269;en&#237;\Anglick&#225;%20verze%20PL1\englGraf%20v%20aplikaci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cs-CZ" sz="1800" dirty="0" err="1"/>
              <a:t>Forest</a:t>
            </a:r>
            <a:r>
              <a:rPr lang="cs-CZ" sz="1800" dirty="0"/>
              <a:t>  area  in Czech Republic</a:t>
            </a:r>
            <a:r>
              <a:rPr lang="en-US" sz="1800" dirty="0"/>
              <a:t>  </a:t>
            </a:r>
          </a:p>
        </c:rich>
      </c:tx>
      <c:layout>
        <c:manualLayout>
          <c:xMode val="edge"/>
          <c:yMode val="edge"/>
          <c:x val="0.26160335860795175"/>
          <c:y val="5.15032848819975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937779512690605"/>
          <c:y val="0.19900545856036855"/>
          <c:w val="0.74876506756099959"/>
          <c:h val="0.601536645701627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'Forest coverage'!$A$1:$G$1</c:f>
              <c:numCache>
                <c:formatCode>General</c:formatCode>
                <c:ptCount val="7"/>
                <c:pt idx="0">
                  <c:v>1790</c:v>
                </c:pt>
                <c:pt idx="1">
                  <c:v>1865</c:v>
                </c:pt>
                <c:pt idx="2">
                  <c:v>1910</c:v>
                </c:pt>
                <c:pt idx="3">
                  <c:v>1990</c:v>
                </c:pt>
                <c:pt idx="4">
                  <c:v>1995</c:v>
                </c:pt>
                <c:pt idx="5">
                  <c:v>2002</c:v>
                </c:pt>
                <c:pt idx="6">
                  <c:v>2013</c:v>
                </c:pt>
              </c:numCache>
            </c:numRef>
          </c:cat>
          <c:val>
            <c:numRef>
              <c:f>'Forest coverage'!$A$2:$G$2</c:f>
              <c:numCache>
                <c:formatCode>General</c:formatCode>
                <c:ptCount val="7"/>
                <c:pt idx="0" formatCode="0">
                  <c:v>25</c:v>
                </c:pt>
                <c:pt idx="1">
                  <c:v>28</c:v>
                </c:pt>
                <c:pt idx="2">
                  <c:v>30</c:v>
                </c:pt>
                <c:pt idx="3">
                  <c:v>33.300000000000011</c:v>
                </c:pt>
                <c:pt idx="4">
                  <c:v>33.300000000000011</c:v>
                </c:pt>
                <c:pt idx="5">
                  <c:v>33.6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5-4D65-B3CF-2BE742BCE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75424"/>
        <c:axId val="150073344"/>
      </c:barChart>
      <c:catAx>
        <c:axId val="1499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5007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073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4.8409470642978819E-2"/>
              <c:y val="0.430349304136796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99754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en-US"/>
              <a:t>Total Growing Stock Volume</a:t>
            </a:r>
          </a:p>
        </c:rich>
      </c:tx>
      <c:layout>
        <c:manualLayout>
          <c:xMode val="edge"/>
          <c:yMode val="edge"/>
          <c:x val="0.3400282445009335"/>
          <c:y val="4.76190476190476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47039494078986"/>
          <c:y val="0.20211698537682793"/>
          <c:w val="0.8078674651536093"/>
          <c:h val="0.50264680123284877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'Total Growing Stock Volume'!$B$2:$J$2</c:f>
              <c:numCache>
                <c:formatCode>General</c:formatCode>
                <c:ptCount val="9"/>
                <c:pt idx="0">
                  <c:v>1930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2002</c:v>
                </c:pt>
                <c:pt idx="8">
                  <c:v>2013</c:v>
                </c:pt>
              </c:numCache>
            </c:numRef>
          </c:cat>
          <c:val>
            <c:numRef>
              <c:f>'Total Growing Stock Volume'!$B$3:$J$3</c:f>
              <c:numCache>
                <c:formatCode>General</c:formatCode>
                <c:ptCount val="9"/>
                <c:pt idx="0">
                  <c:v>307</c:v>
                </c:pt>
                <c:pt idx="1">
                  <c:v>322</c:v>
                </c:pt>
                <c:pt idx="2">
                  <c:v>348</c:v>
                </c:pt>
                <c:pt idx="3">
                  <c:v>445</c:v>
                </c:pt>
                <c:pt idx="4">
                  <c:v>536</c:v>
                </c:pt>
                <c:pt idx="5">
                  <c:v>564</c:v>
                </c:pt>
                <c:pt idx="6">
                  <c:v>630</c:v>
                </c:pt>
                <c:pt idx="7">
                  <c:v>641</c:v>
                </c:pt>
                <c:pt idx="8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F-4D05-B030-B1FBB83E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76256"/>
        <c:axId val="164177792"/>
      </c:barChart>
      <c:catAx>
        <c:axId val="1641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6417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1777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 sz="16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mill</a:t>
                </a:r>
                <a:r>
                  <a:rPr lang="cs-CZ" sz="16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ion</a:t>
                </a:r>
                <a:r>
                  <a:rPr lang="en-US" sz="16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m</a:t>
                </a:r>
                <a:r>
                  <a:rPr lang="en-US" sz="1600" b="0" i="0" u="none" strike="noStrike" baseline="30000">
                    <a:solidFill>
                      <a:srgbClr val="000000"/>
                    </a:solidFill>
                    <a:latin typeface="Arial CE"/>
                    <a:cs typeface="Arial CE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1.7206687746708832E-2"/>
              <c:y val="0.297884514435695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6417625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Forest Ownership Structure</a:t>
            </a:r>
          </a:p>
        </c:rich>
      </c:tx>
      <c:layout>
        <c:manualLayout>
          <c:xMode val="edge"/>
          <c:yMode val="edge"/>
          <c:x val="0.26717866178551336"/>
          <c:y val="1.26373739548905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301963456491024"/>
          <c:y val="0.19397289273267071"/>
          <c:w val="0.40145782858873402"/>
          <c:h val="0.54756215309151923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468-496E-81DF-F96DCB84F496}"/>
              </c:ext>
            </c:extLst>
          </c:dPt>
          <c:dPt>
            <c:idx val="1"/>
            <c:bubble3D val="0"/>
            <c:spPr>
              <a:pattFill prst="pct75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468-496E-81DF-F96DCB84F496}"/>
              </c:ext>
            </c:extLst>
          </c:dPt>
          <c:dPt>
            <c:idx val="2"/>
            <c:bubble3D val="0"/>
            <c:spPr>
              <a:pattFill prst="dkUpDiag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468-496E-81DF-F96DCB84F496}"/>
              </c:ext>
            </c:extLst>
          </c:dPt>
          <c:dPt>
            <c:idx val="3"/>
            <c:bubble3D val="0"/>
            <c:spPr>
              <a:pattFill prst="narHorz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468-496E-81DF-F96DCB84F496}"/>
              </c:ext>
            </c:extLst>
          </c:dPt>
          <c:dPt>
            <c:idx val="4"/>
            <c:bubble3D val="0"/>
            <c:spPr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468-496E-81DF-F96DCB84F496}"/>
              </c:ext>
            </c:extLst>
          </c:dPt>
          <c:dPt>
            <c:idx val="5"/>
            <c:bubble3D val="0"/>
            <c:spPr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468-496E-81DF-F96DCB84F496}"/>
              </c:ext>
            </c:extLst>
          </c:dPt>
          <c:dPt>
            <c:idx val="6"/>
            <c:bubble3D val="0"/>
            <c:spPr>
              <a:pattFill prst="shingle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468-496E-81DF-F96DCB84F496}"/>
              </c:ext>
            </c:extLst>
          </c:dPt>
          <c:dPt>
            <c:idx val="7"/>
            <c:bubble3D val="0"/>
            <c:spPr>
              <a:pattFill prst="lg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468-496E-81DF-F96DCB84F496}"/>
              </c:ext>
            </c:extLst>
          </c:dPt>
          <c:dPt>
            <c:idx val="8"/>
            <c:bubble3D val="0"/>
            <c:spPr>
              <a:pattFill prst="smGrid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1468-496E-81DF-F96DCB84F496}"/>
              </c:ext>
            </c:extLst>
          </c:dPt>
          <c:dPt>
            <c:idx val="9"/>
            <c:bubble3D val="0"/>
            <c:spPr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1468-496E-81DF-F96DCB84F496}"/>
              </c:ext>
            </c:extLst>
          </c:dPt>
          <c:dPt>
            <c:idx val="10"/>
            <c:bubble3D val="0"/>
            <c:spPr>
              <a:pattFill prst="zigZag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1468-496E-81DF-F96DCB84F496}"/>
              </c:ext>
            </c:extLst>
          </c:dPt>
          <c:dPt>
            <c:idx val="11"/>
            <c:bubble3D val="0"/>
            <c:spPr>
              <a:pattFill prst="plaid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1468-496E-81DF-F96DCB84F496}"/>
              </c:ext>
            </c:extLst>
          </c:dPt>
          <c:dLbls>
            <c:dLbl>
              <c:idx val="0"/>
              <c:layout>
                <c:manualLayout>
                  <c:x val="5.1094302251583734E-2"/>
                  <c:y val="7.81941934140661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68-496E-81DF-F96DCB84F496}"/>
                </c:ext>
              </c:extLst>
            </c:dLbl>
            <c:dLbl>
              <c:idx val="1"/>
              <c:layout>
                <c:manualLayout>
                  <c:x val="-9.2488300516999855E-2"/>
                  <c:y val="-1.72403279857412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68-496E-81DF-F96DCB84F496}"/>
                </c:ext>
              </c:extLst>
            </c:dLbl>
            <c:dLbl>
              <c:idx val="2"/>
              <c:layout>
                <c:manualLayout>
                  <c:x val="-0.10266172345224667"/>
                  <c:y val="-0.1004163862983928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68-496E-81DF-F96DCB84F496}"/>
                </c:ext>
              </c:extLst>
            </c:dLbl>
            <c:dLbl>
              <c:idx val="3"/>
              <c:layout>
                <c:manualLayout>
                  <c:x val="-1.2362783309400958E-3"/>
                  <c:y val="-3.19542102421501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68-496E-81DF-F96DCB84F496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17584763954047727"/>
                  <c:y val="0.21899764362122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68-496E-81DF-F96DCB84F496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1737289932809534"/>
                  <c:y val="0.184696807873319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68-496E-81DF-F96DCB84F496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19491545587619169"/>
                  <c:y val="7.6517248976089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68-496E-81DF-F96DCB84F496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23940702732619193"/>
                  <c:y val="1.84696807873319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68-496E-81DF-F96DCB84F496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28813589129523981"/>
                  <c:y val="5.27705165352342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68-496E-81DF-F96DCB84F496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36016986411904983"/>
                  <c:y val="7.9155774802851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68-496E-81DF-F96DCB84F496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41737331312619291"/>
                  <c:y val="7.9155774802851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68-496E-81DF-F96DCB84F496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48728863969047914"/>
                  <c:y val="2.90237840943788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68-496E-81DF-F96DCB84F496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'Forest Ownership Structure'!$A$2:$A$5</c:f>
              <c:strCache>
                <c:ptCount val="4"/>
                <c:pt idx="0">
                  <c:v>State</c:v>
                </c:pt>
                <c:pt idx="1">
                  <c:v>Communities and Self-government Units </c:v>
                </c:pt>
                <c:pt idx="2">
                  <c:v>Private</c:v>
                </c:pt>
                <c:pt idx="3">
                  <c:v>Church</c:v>
                </c:pt>
              </c:strCache>
            </c:strRef>
          </c:cat>
          <c:val>
            <c:numRef>
              <c:f>'Forest Ownership Structure'!$B$2:$B$5</c:f>
              <c:numCache>
                <c:formatCode>General</c:formatCode>
                <c:ptCount val="4"/>
                <c:pt idx="0">
                  <c:v>55</c:v>
                </c:pt>
                <c:pt idx="1">
                  <c:v>16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468-496E-81DF-F96DCB84F4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036631839289322"/>
          <c:y val="0.78216307387806028"/>
          <c:w val="0.65466169419286102"/>
          <c:h val="0.195449593390990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Forest </a:t>
            </a:r>
            <a:r>
              <a:rPr lang="cs-CZ" dirty="0" err="1"/>
              <a:t>categories</a:t>
            </a:r>
            <a:endParaRPr lang="en-US" dirty="0"/>
          </a:p>
        </c:rich>
      </c:tx>
      <c:layout>
        <c:manualLayout>
          <c:xMode val="edge"/>
          <c:yMode val="edge"/>
          <c:x val="0.3794031106833089"/>
          <c:y val="7.12976989647994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085293947475002"/>
          <c:y val="0.16623866725339476"/>
          <c:w val="0.51569301332323458"/>
          <c:h val="0.61196388501377874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479-4763-AFC4-549ACF79032A}"/>
              </c:ext>
            </c:extLst>
          </c:dPt>
          <c:dPt>
            <c:idx val="1"/>
            <c:bubble3D val="0"/>
            <c:spPr>
              <a:pattFill prst="pct75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479-4763-AFC4-549ACF79032A}"/>
              </c:ext>
            </c:extLst>
          </c:dPt>
          <c:dPt>
            <c:idx val="2"/>
            <c:bubble3D val="0"/>
            <c:spPr>
              <a:pattFill prst="dkUpDiag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479-4763-AFC4-549ACF79032A}"/>
              </c:ext>
            </c:extLst>
          </c:dPt>
          <c:dPt>
            <c:idx val="3"/>
            <c:bubble3D val="0"/>
            <c:spPr>
              <a:pattFill prst="narHorz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479-4763-AFC4-549ACF79032A}"/>
              </c:ext>
            </c:extLst>
          </c:dPt>
          <c:dPt>
            <c:idx val="4"/>
            <c:bubble3D val="0"/>
            <c:spPr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479-4763-AFC4-549ACF79032A}"/>
              </c:ext>
            </c:extLst>
          </c:dPt>
          <c:dPt>
            <c:idx val="5"/>
            <c:bubble3D val="0"/>
            <c:spPr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479-4763-AFC4-549ACF79032A}"/>
              </c:ext>
            </c:extLst>
          </c:dPt>
          <c:dPt>
            <c:idx val="6"/>
            <c:bubble3D val="0"/>
            <c:spPr>
              <a:pattFill prst="shingle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479-4763-AFC4-549ACF79032A}"/>
              </c:ext>
            </c:extLst>
          </c:dPt>
          <c:dPt>
            <c:idx val="7"/>
            <c:bubble3D val="0"/>
            <c:spPr>
              <a:pattFill prst="lg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479-4763-AFC4-549ACF79032A}"/>
              </c:ext>
            </c:extLst>
          </c:dPt>
          <c:dPt>
            <c:idx val="8"/>
            <c:bubble3D val="0"/>
            <c:spPr>
              <a:pattFill prst="smGrid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479-4763-AFC4-549ACF79032A}"/>
              </c:ext>
            </c:extLst>
          </c:dPt>
          <c:dPt>
            <c:idx val="9"/>
            <c:bubble3D val="0"/>
            <c:spPr>
              <a:pattFill prst="diagBri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7479-4763-AFC4-549ACF79032A}"/>
              </c:ext>
            </c:extLst>
          </c:dPt>
          <c:dPt>
            <c:idx val="10"/>
            <c:bubble3D val="0"/>
            <c:spPr>
              <a:pattFill prst="zigZag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7479-4763-AFC4-549ACF79032A}"/>
              </c:ext>
            </c:extLst>
          </c:dPt>
          <c:dPt>
            <c:idx val="11"/>
            <c:bubble3D val="0"/>
            <c:spPr>
              <a:pattFill prst="plaid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7479-4763-AFC4-549ACF79032A}"/>
              </c:ext>
            </c:extLst>
          </c:dPt>
          <c:dLbls>
            <c:dLbl>
              <c:idx val="0"/>
              <c:layout>
                <c:manualLayout>
                  <c:x val="5.1094302251583734E-2"/>
                  <c:y val="7.81941934140661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9-4763-AFC4-549ACF79032A}"/>
                </c:ext>
              </c:extLst>
            </c:dLbl>
            <c:dLbl>
              <c:idx val="1"/>
              <c:layout>
                <c:manualLayout>
                  <c:x val="-9.2488300516999855E-2"/>
                  <c:y val="-1.72403279857412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9-4763-AFC4-549ACF79032A}"/>
                </c:ext>
              </c:extLst>
            </c:dLbl>
            <c:dLbl>
              <c:idx val="2"/>
              <c:layout>
                <c:manualLayout>
                  <c:x val="-9.3309874341859597E-2"/>
                  <c:y val="-2.11456802144678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79-4763-AFC4-549ACF79032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737289932809534"/>
                  <c:y val="0.255937005195886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79-4763-AFC4-549ACF79032A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17584763954047727"/>
                  <c:y val="0.21899764362122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79-4763-AFC4-549ACF79032A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1737289932809534"/>
                  <c:y val="0.184696807873319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79-4763-AFC4-549ACF79032A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19491545587619169"/>
                  <c:y val="7.6517248976089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79-4763-AFC4-549ACF79032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23940702732619193"/>
                  <c:y val="1.84696807873319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79-4763-AFC4-549ACF79032A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28813589129523981"/>
                  <c:y val="5.27705165352342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79-4763-AFC4-549ACF79032A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36016986411904983"/>
                  <c:y val="7.9155774802851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79-4763-AFC4-549ACF79032A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41737331312619291"/>
                  <c:y val="7.9155774802851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79-4763-AFC4-549ACF79032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48728863969047914"/>
                  <c:y val="2.90237840943788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79-4763-AFC4-549ACF79032A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'Forest categories'!$A$2:$A$4</c:f>
              <c:strCache>
                <c:ptCount val="3"/>
                <c:pt idx="0">
                  <c:v>Comercial (production) forests</c:v>
                </c:pt>
                <c:pt idx="1">
                  <c:v>Special purpose forests</c:v>
                </c:pt>
                <c:pt idx="2">
                  <c:v>Site protecting forests</c:v>
                </c:pt>
              </c:strCache>
            </c:strRef>
          </c:cat>
          <c:val>
            <c:numRef>
              <c:f>'Forest categories'!$B$2:$B$4</c:f>
              <c:numCache>
                <c:formatCode>General</c:formatCode>
                <c:ptCount val="3"/>
                <c:pt idx="0">
                  <c:v>75</c:v>
                </c:pt>
                <c:pt idx="1">
                  <c:v>21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479-4763-AFC4-549ACF7903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065311725813826"/>
          <c:y val="0.78667503066278455"/>
          <c:w val="0.56782131191516894"/>
          <c:h val="0.12456599286563615"/>
        </c:manualLayout>
      </c:layout>
      <c:overlay val="1"/>
      <c:spPr>
        <a:solidFill>
          <a:srgbClr val="FFFFFF"/>
        </a:solidFill>
        <a:ln w="0">
          <a:noFill/>
          <a:prstDash val="solid"/>
        </a:ln>
      </c:sp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Species Composition</a:t>
            </a:r>
          </a:p>
        </c:rich>
      </c:tx>
      <c:layout>
        <c:manualLayout>
          <c:xMode val="edge"/>
          <c:yMode val="edge"/>
          <c:x val="0.372188882342956"/>
          <c:y val="3.1250034059834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37453942704224"/>
          <c:y val="0.15178587971919441"/>
          <c:w val="0.62576812086233236"/>
          <c:h val="0.712054347506220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'Broadleaves-Conifers Ratio'!$B$12</c:f>
              <c:strCache>
                <c:ptCount val="1"/>
                <c:pt idx="0">
                  <c:v>Conifers</c:v>
                </c:pt>
              </c:strCache>
            </c:strRef>
          </c:tx>
          <c:spPr>
            <a:pattFill prst="zigZ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'Broadleaves-Conifers Ratio'!$A$13:$A$15</c:f>
              <c:strCache>
                <c:ptCount val="3"/>
                <c:pt idx="0">
                  <c:v>Natural State</c:v>
                </c:pt>
                <c:pt idx="1">
                  <c:v>Current State</c:v>
                </c:pt>
                <c:pt idx="2">
                  <c:v>Recommended State</c:v>
                </c:pt>
              </c:strCache>
            </c:strRef>
          </c:cat>
          <c:val>
            <c:numRef>
              <c:f>'Broadleaves-Conifers Ratio'!$B$13:$B$15</c:f>
              <c:numCache>
                <c:formatCode>General</c:formatCode>
                <c:ptCount val="3"/>
                <c:pt idx="0">
                  <c:v>34.4</c:v>
                </c:pt>
                <c:pt idx="1">
                  <c:v>76.400000000000006</c:v>
                </c:pt>
                <c:pt idx="2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4-4A1D-9F3D-E63A07308D81}"/>
            </c:ext>
          </c:extLst>
        </c:ser>
        <c:ser>
          <c:idx val="1"/>
          <c:order val="1"/>
          <c:tx>
            <c:strRef>
              <c:f>'Broadleaves-Conifers Ratio'!$C$12</c:f>
              <c:strCache>
                <c:ptCount val="1"/>
                <c:pt idx="0">
                  <c:v>Broadleaves</c:v>
                </c:pt>
              </c:strCache>
            </c:strRef>
          </c:tx>
          <c:spPr>
            <a:pattFill prst="pct7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'Broadleaves-Conifers Ratio'!$A$13:$A$15</c:f>
              <c:strCache>
                <c:ptCount val="3"/>
                <c:pt idx="0">
                  <c:v>Natural State</c:v>
                </c:pt>
                <c:pt idx="1">
                  <c:v>Current State</c:v>
                </c:pt>
                <c:pt idx="2">
                  <c:v>Recommended State</c:v>
                </c:pt>
              </c:strCache>
            </c:strRef>
          </c:cat>
          <c:val>
            <c:numRef>
              <c:f>'Broadleaves-Conifers Ratio'!$C$13:$C$15</c:f>
              <c:numCache>
                <c:formatCode>General</c:formatCode>
                <c:ptCount val="3"/>
                <c:pt idx="0">
                  <c:v>65.599999999999994</c:v>
                </c:pt>
                <c:pt idx="1">
                  <c:v>22.14</c:v>
                </c:pt>
                <c:pt idx="2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4-4A1D-9F3D-E63A07308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559872"/>
        <c:axId val="165032704"/>
      </c:barChart>
      <c:catAx>
        <c:axId val="16455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503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0327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45598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959259887964673"/>
          <c:y val="0.45758978444757131"/>
          <c:w val="0.1996541849694016"/>
          <c:h val="0.258759100354825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54C7-745F-41C7-B5F8-6C549E91B2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D7D3E-9EAE-4BBE-B357-0FDB71F6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plot, exteriér, budova, strom&#10;&#10;Popis byl vytvořen automaticky">
            <a:extLst>
              <a:ext uri="{FF2B5EF4-FFF2-40B4-BE49-F238E27FC236}">
                <a16:creationId xmlns:a16="http://schemas.microsoft.com/office/drawing/2014/main" id="{75257D34-5411-4F55-9762-823227109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>
          <a:xfrm>
            <a:off x="0" y="1280160"/>
            <a:ext cx="9917084" cy="5577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93D9F-C45E-4010-B770-CA54B9E2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3824"/>
            <a:ext cx="8157411" cy="1721268"/>
          </a:xfrm>
        </p:spPr>
        <p:txBody>
          <a:bodyPr anchor="b"/>
          <a:lstStyle>
            <a:lvl1pPr algn="ctr">
              <a:defRPr sz="6000">
                <a:solidFill>
                  <a:srgbClr val="139B38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0A5393-BBDA-4172-AB79-A4EA4AF33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0964"/>
            <a:ext cx="8157411" cy="8943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A766B5-420E-4226-9A20-54843027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370E5A-13B9-4FAA-B533-B0682FC4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C4613-82FA-476B-BF44-5C4C0C66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9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CD2D0-8A15-4CD4-8F61-1D4C8E1C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B2B8FB-346A-4364-87ED-6D4F9EC93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FF71D-C614-460F-AD2B-3D4F9BBC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B16DB-8C14-41F1-B23C-A09C73C4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07AFA-9969-4E46-A745-0861BE18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30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F4C00E-4667-4766-9C02-FD932353B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34989" y="1331495"/>
            <a:ext cx="2342148" cy="484546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5D06FE-5A42-49B0-BF51-7253249E4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1495"/>
            <a:ext cx="6396789" cy="484546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4AAA42-6C7C-4F40-B252-1BD51891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25AE01-C3BE-4071-B166-45B1140C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123C2A-28B0-4554-B861-E3160D97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1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FAD3A-7803-4091-A4AD-52B3433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9125B-4B97-434A-9D97-CEF5795D0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C8B43-123D-46CD-B68B-9CFA931D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71157-85D3-48F8-8EE8-7663D79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647A3-FB07-4223-9946-FB49EB53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BA700-63A1-4B5F-A7B3-C767E580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45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EA5F4D-33F3-4497-B656-0A483DBE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452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2F530-49DA-4481-9B6E-B02217D2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131D0-80B1-49B0-A446-F5BFA8F7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B5798-CAB7-4293-AB41-C261BCB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74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F5D7-2DCB-4872-BABF-8FD0CFBB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BFDA2-E2AE-4520-8229-19B30FC3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3867"/>
            <a:ext cx="4114800" cy="350309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19013C-43C6-4CA0-BEB9-9A96314C1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337" y="2676723"/>
            <a:ext cx="4114800" cy="350309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77613F-276F-468C-92C0-D931E6B3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6C86BE-F165-4762-A992-721906CE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C568D2-FE21-4BE1-A7C8-0861DA3E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6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15688-1C92-4704-B5B8-DA49FB26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3057"/>
            <a:ext cx="8737349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0AE30-F8ED-478E-ADA5-84B36B096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59727"/>
            <a:ext cx="4181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048302-B468-4A9D-8E8C-311DCB7F9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83639"/>
            <a:ext cx="4181391" cy="270602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E083F4-9C61-4402-B5B0-DBB3AF1C1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5746" y="2659727"/>
            <a:ext cx="4181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BD5703-8D79-4937-A97F-97FF236E9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5746" y="3483639"/>
            <a:ext cx="4181391" cy="270602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7BEBB2-BD2B-4112-9AC7-EB701DAA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5B3BF3-419B-43F3-9D30-43F200DD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B4BE36-D366-495D-8BA9-9E1CF38B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48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plot, exteriér, budova, strom&#10;&#10;Popis byl vytvořen automaticky">
            <a:extLst>
              <a:ext uri="{FF2B5EF4-FFF2-40B4-BE49-F238E27FC236}">
                <a16:creationId xmlns:a16="http://schemas.microsoft.com/office/drawing/2014/main" id="{A6215C86-0BD7-4FC4-9B3D-E1C5323F4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>
          <a:xfrm>
            <a:off x="0" y="1280160"/>
            <a:ext cx="9917084" cy="5577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B7553A-BA61-47E2-A843-65C8F5F3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9B38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459573-1626-4EEA-B51A-95DA57D1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3936BDBA-DC0A-43A5-B1F2-28AA648DE85E}" type="datetimeFigureOut">
              <a:rPr lang="cs-CZ" smtClean="0"/>
              <a:pPr/>
              <a:t>03.03.2023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41B438-2144-4D20-9E77-DC7376E1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50FDBE-AEFC-4F0A-AF7B-315F80CE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7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1355DE-79A7-4B0F-BD81-DFB65B15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C92966-33A3-4C84-B589-F971067C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3DD10D-28D9-4CEC-972D-06E4E578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A7856-9D6C-4315-9BC8-0526AB6D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761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D2E05-EB06-4A4D-9BCB-8E6B966A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181"/>
            <a:ext cx="4393949" cy="45848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E071AD-90C3-46DA-A35C-7D0691FE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2568"/>
            <a:ext cx="3932237" cy="3366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2DE877-2DC6-4411-997C-DDE9AD3B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1AE7C2-D004-4B4D-B8BE-A95EDA80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8492B0-2E4F-4D6E-96D1-8540DBD2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01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EF6E7-C732-4E11-AD87-FD28AB5F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236077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C5C2B5E-577D-4FB0-8E04-A1EC04B93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6077"/>
            <a:ext cx="4393949" cy="46249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73651E-6D93-4FA2-990A-4FE2D272A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06052"/>
            <a:ext cx="3932237" cy="35629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CA12D7-80A8-4D75-8F4F-11D06C86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6AB615-6F23-4776-A2B9-56744CA1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86DC7D-6CB6-42E6-9BDE-CEEC5AA4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 descr="Obsah obrázku plot, exteriér, budova, strom&#10;&#10;Popis byl vytvořen automaticky">
            <a:extLst>
              <a:ext uri="{FF2B5EF4-FFF2-40B4-BE49-F238E27FC236}">
                <a16:creationId xmlns:a16="http://schemas.microsoft.com/office/drawing/2014/main" id="{E1142DE8-4D50-45D6-8ACE-0788241C1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9335" r="13459"/>
          <a:stretch/>
        </p:blipFill>
        <p:spPr>
          <a:xfrm>
            <a:off x="5183188" y="2298115"/>
            <a:ext cx="4393949" cy="35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902E66-7FA4-41F4-8182-49243447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211"/>
            <a:ext cx="8738937" cy="89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8E4594-101C-47CA-80FA-BE858E392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9137"/>
            <a:ext cx="8738937" cy="34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DFB81A-9CE2-4387-A189-018E97551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84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BDBA-DC0A-43A5-B1F2-28AA648DE85E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93167-5DCA-4CD4-8489-D5367D3F0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934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95CA2D-3C62-4B22-AC18-0408C1E40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966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FE48-667F-4FCF-8917-894E7F8684A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60B793-42B9-4B4D-BFAC-D14FC1CCE4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7418" y="287434"/>
            <a:ext cx="1289719" cy="113739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5CF45A5C-4E5F-4E49-9171-56A82C746A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1" y="289251"/>
            <a:ext cx="2743201" cy="7835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FDC6752-013A-40E8-9D1C-FC44AB2C7161}"/>
              </a:ext>
            </a:extLst>
          </p:cNvPr>
          <p:cNvSpPr/>
          <p:nvPr userDrawn="1"/>
        </p:nvSpPr>
        <p:spPr>
          <a:xfrm>
            <a:off x="9919499" y="1"/>
            <a:ext cx="2268554" cy="6857999"/>
          </a:xfrm>
          <a:prstGeom prst="rect">
            <a:avLst/>
          </a:prstGeom>
          <a:solidFill>
            <a:srgbClr val="69B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39B3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B7406B-8BCF-4EAC-85DB-CE848A5DF4E9}"/>
              </a:ext>
            </a:extLst>
          </p:cNvPr>
          <p:cNvSpPr txBox="1"/>
          <p:nvPr userDrawn="1"/>
        </p:nvSpPr>
        <p:spPr>
          <a:xfrm>
            <a:off x="9919499" y="6340065"/>
            <a:ext cx="227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frameerasmus.eu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986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cs-CZ" sz="3200" b="1" kern="1200" dirty="0">
          <a:solidFill>
            <a:srgbClr val="139B3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9B4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" TargetMode="External"/><Relationship Id="rId2" Type="http://schemas.openxmlformats.org/officeDocument/2006/relationships/hyperlink" Target="https://www.uhul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26524-59BA-4634-B086-4AE810C1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38" y="2983824"/>
            <a:ext cx="9400674" cy="172126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Forestry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Republic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27393F-6316-494C-832D-52C87E65A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738" y="4940964"/>
            <a:ext cx="9400674" cy="1721268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Ivan Kuneš</a:t>
            </a:r>
          </a:p>
          <a:p>
            <a:r>
              <a:rPr lang="cs-CZ" sz="2400" dirty="0">
                <a:solidFill>
                  <a:schemeClr val="tx1"/>
                </a:solidFill>
              </a:rPr>
              <a:t>Czech University of </a:t>
            </a:r>
            <a:r>
              <a:rPr lang="cs-CZ" sz="2400" dirty="0" err="1">
                <a:solidFill>
                  <a:schemeClr val="tx1"/>
                </a:solidFill>
              </a:rPr>
              <a:t>Life</a:t>
            </a:r>
            <a:r>
              <a:rPr lang="cs-CZ" sz="2400" dirty="0">
                <a:solidFill>
                  <a:schemeClr val="tx1"/>
                </a:solidFill>
              </a:rPr>
              <a:t> Science Prague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Faculty</a:t>
            </a:r>
            <a:r>
              <a:rPr lang="cs-CZ" sz="2400" dirty="0">
                <a:solidFill>
                  <a:schemeClr val="tx1"/>
                </a:solidFill>
              </a:rPr>
              <a:t> of </a:t>
            </a:r>
            <a:r>
              <a:rPr lang="cs-CZ" sz="2400" dirty="0" err="1">
                <a:solidFill>
                  <a:schemeClr val="tx1"/>
                </a:solidFill>
              </a:rPr>
              <a:t>Forestry</a:t>
            </a:r>
            <a:r>
              <a:rPr lang="cs-CZ" sz="2400" dirty="0">
                <a:solidFill>
                  <a:schemeClr val="tx1"/>
                </a:solidFill>
              </a:rPr>
              <a:t> and </a:t>
            </a:r>
            <a:r>
              <a:rPr lang="cs-CZ" sz="2400" dirty="0" err="1">
                <a:solidFill>
                  <a:schemeClr val="tx1"/>
                </a:solidFill>
              </a:rPr>
              <a:t>Wood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Sciences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Department of </a:t>
            </a:r>
            <a:r>
              <a:rPr lang="cs-CZ" sz="2400" dirty="0" err="1">
                <a:solidFill>
                  <a:schemeClr val="tx1"/>
                </a:solidFill>
              </a:rPr>
              <a:t>Silviculture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4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169847" y="512048"/>
            <a:ext cx="360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139B38"/>
                </a:solidFill>
              </a:rPr>
              <a:t>Scotland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80579" y="645315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Kuneš 2004</a:t>
            </a:r>
          </a:p>
        </p:txBody>
      </p:sp>
      <p:pic>
        <p:nvPicPr>
          <p:cNvPr id="2" name="Picture 4" descr="Velkoplošná holá seč ve Skotsku">
            <a:extLst>
              <a:ext uri="{FF2B5EF4-FFF2-40B4-BE49-F238E27FC236}">
                <a16:creationId xmlns:a16="http://schemas.microsoft.com/office/drawing/2014/main" id="{52CB0EF0-9CD3-EEBB-D266-3268AFC2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9" y="1072567"/>
            <a:ext cx="8888252" cy="53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169847" y="512048"/>
            <a:ext cx="360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139B38"/>
                </a:solidFill>
              </a:rPr>
              <a:t>Selection</a:t>
            </a:r>
            <a:r>
              <a:rPr lang="cs-CZ" sz="2400" b="1" dirty="0">
                <a:solidFill>
                  <a:srgbClr val="139B38"/>
                </a:solidFill>
              </a:rPr>
              <a:t> </a:t>
            </a:r>
            <a:r>
              <a:rPr lang="cs-CZ" sz="2400" b="1" dirty="0" err="1">
                <a:solidFill>
                  <a:srgbClr val="139B38"/>
                </a:solidFill>
              </a:rPr>
              <a:t>system</a:t>
            </a:r>
            <a:endParaRPr lang="cs-CZ" sz="2400" b="1" dirty="0">
              <a:solidFill>
                <a:srgbClr val="139B38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80579" y="645315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</a:t>
            </a:r>
            <a:r>
              <a:rPr lang="cs-CZ" altLang="cs-CZ" sz="1000" dirty="0"/>
              <a:t>Remeš  in Poleno et al., 2007b</a:t>
            </a:r>
            <a:endParaRPr lang="cs-CZ" sz="1000" dirty="0"/>
          </a:p>
        </p:txBody>
      </p:sp>
      <p:pic>
        <p:nvPicPr>
          <p:cNvPr id="3" name="Picture 4" descr="vyberny les02">
            <a:extLst>
              <a:ext uri="{FF2B5EF4-FFF2-40B4-BE49-F238E27FC236}">
                <a16:creationId xmlns:a16="http://schemas.microsoft.com/office/drawing/2014/main" id="{B8ACEC7D-72D6-5ECF-2FFC-63845A04D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518" y="1076622"/>
            <a:ext cx="5575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9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169847" y="512048"/>
            <a:ext cx="360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139B38"/>
                </a:solidFill>
              </a:rPr>
              <a:t>Shelter-wood</a:t>
            </a:r>
            <a:r>
              <a:rPr lang="cs-CZ" sz="2400" b="1" dirty="0">
                <a:solidFill>
                  <a:srgbClr val="139B38"/>
                </a:solidFill>
              </a:rPr>
              <a:t> </a:t>
            </a:r>
            <a:r>
              <a:rPr lang="cs-CZ" sz="2400" b="1" dirty="0" err="1">
                <a:solidFill>
                  <a:srgbClr val="139B38"/>
                </a:solidFill>
              </a:rPr>
              <a:t>Methods</a:t>
            </a:r>
            <a:endParaRPr lang="cs-CZ" sz="2400" b="1" dirty="0">
              <a:solidFill>
                <a:srgbClr val="139B38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045690" y="6379090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dirty="0" err="1"/>
              <a:t>Photo</a:t>
            </a:r>
            <a:r>
              <a:rPr lang="cs-CZ" altLang="cs-CZ" sz="1000" dirty="0"/>
              <a:t>: M. Baláš 2006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1D53A1-A43A-D86C-8ABA-BFE7A5FCD9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0" y="1205428"/>
            <a:ext cx="6728296" cy="50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CB86D44E-3A26-511E-C793-762770FAF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18606"/>
              </p:ext>
            </p:extLst>
          </p:nvPr>
        </p:nvGraphicFramePr>
        <p:xfrm>
          <a:off x="679620" y="1186248"/>
          <a:ext cx="7360509" cy="532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49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5F3F-7750-4019-9B85-C471748D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state bodies managing forest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Forests of the Czech Republic </a:t>
            </a:r>
            <a:r>
              <a:rPr lang="en-US" dirty="0"/>
              <a:t>(state enterprise)</a:t>
            </a:r>
          </a:p>
          <a:p>
            <a:pPr marL="0" indent="0">
              <a:buNone/>
            </a:pPr>
            <a:r>
              <a:rPr lang="en-US" dirty="0"/>
              <a:t>Managed forest area: 1.3 mil ha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Army Forests and Estates of the Czech Republic</a:t>
            </a:r>
          </a:p>
          <a:p>
            <a:pPr marL="0" indent="0">
              <a:buNone/>
            </a:pPr>
            <a:r>
              <a:rPr lang="en-US" dirty="0"/>
              <a:t>Managed forest area: 125 000 ha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Ministry of Environment </a:t>
            </a:r>
            <a:r>
              <a:rPr lang="en-US" dirty="0"/>
              <a:t>(National Parks): 97 000 ha</a:t>
            </a:r>
          </a:p>
        </p:txBody>
      </p:sp>
    </p:spTree>
    <p:extLst>
      <p:ext uri="{BB962C8B-B14F-4D97-AF65-F5344CB8AC3E}">
        <p14:creationId xmlns:p14="http://schemas.microsoft.com/office/powerpoint/2010/main" val="258949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5F3F-7750-4019-9B85-C471748D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1035800"/>
            <a:ext cx="8738937" cy="890269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Biggest</a:t>
            </a:r>
            <a:r>
              <a:rPr lang="cs-CZ" b="1" dirty="0"/>
              <a:t> </a:t>
            </a:r>
            <a:r>
              <a:rPr lang="cs-CZ" b="1" dirty="0" err="1"/>
              <a:t>Municipal</a:t>
            </a:r>
            <a:r>
              <a:rPr lang="cs-CZ" b="1" dirty="0"/>
              <a:t> </a:t>
            </a:r>
            <a:r>
              <a:rPr lang="cs-CZ" b="1" dirty="0" err="1"/>
              <a:t>Owners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2" y="2150726"/>
            <a:ext cx="8738937" cy="1644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Brno (</a:t>
            </a:r>
            <a:r>
              <a:rPr lang="en-US" dirty="0" err="1"/>
              <a:t>Brünn</a:t>
            </a:r>
            <a:r>
              <a:rPr lang="cs-CZ" dirty="0"/>
              <a:t>): 				    	8,186 ha</a:t>
            </a:r>
          </a:p>
          <a:p>
            <a:pPr marL="0" indent="0">
              <a:buNone/>
            </a:pPr>
            <a:r>
              <a:rPr lang="cs-CZ" dirty="0"/>
              <a:t>Písek (</a:t>
            </a:r>
            <a:r>
              <a:rPr lang="cs-CZ" dirty="0" err="1"/>
              <a:t>Pisek</a:t>
            </a:r>
            <a:r>
              <a:rPr lang="cs-CZ" dirty="0"/>
              <a:t>):				    	6,500 ha</a:t>
            </a:r>
          </a:p>
          <a:p>
            <a:pPr marL="0" indent="0">
              <a:buNone/>
            </a:pPr>
            <a:r>
              <a:rPr lang="cs-CZ" dirty="0"/>
              <a:t>Kašperské hory (</a:t>
            </a:r>
            <a:r>
              <a:rPr lang="en-US" dirty="0" err="1"/>
              <a:t>Bergreichenstein</a:t>
            </a:r>
            <a:r>
              <a:rPr lang="cs-CZ" dirty="0"/>
              <a:t>):  	 	6,084 ha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70E88B-1662-9907-2725-C4944FBEAAF8}"/>
              </a:ext>
            </a:extLst>
          </p:cNvPr>
          <p:cNvSpPr txBox="1">
            <a:spLocks/>
          </p:cNvSpPr>
          <p:nvPr/>
        </p:nvSpPr>
        <p:spPr>
          <a:xfrm>
            <a:off x="640492" y="3696621"/>
            <a:ext cx="8738937" cy="89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>
                <a:solidFill>
                  <a:srgbClr val="139B3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cs-CZ" b="1" dirty="0" err="1"/>
              <a:t>Bigest</a:t>
            </a:r>
            <a:r>
              <a:rPr lang="cs-CZ" b="1" dirty="0"/>
              <a:t> </a:t>
            </a:r>
            <a:r>
              <a:rPr lang="cs-CZ" b="1" dirty="0" err="1"/>
              <a:t>Private</a:t>
            </a:r>
            <a:r>
              <a:rPr lang="cs-CZ" b="1" dirty="0"/>
              <a:t> </a:t>
            </a:r>
            <a:r>
              <a:rPr lang="cs-CZ" b="1" dirty="0" err="1"/>
              <a:t>Owners</a:t>
            </a:r>
            <a:endParaRPr lang="cs-CZ" b="1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8C48105-AD57-F421-DD3D-49E6023461C3}"/>
              </a:ext>
            </a:extLst>
          </p:cNvPr>
          <p:cNvSpPr txBox="1">
            <a:spLocks/>
          </p:cNvSpPr>
          <p:nvPr/>
        </p:nvSpPr>
        <p:spPr>
          <a:xfrm>
            <a:off x="640492" y="4811547"/>
            <a:ext cx="8738937" cy="164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9B42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Jerome</a:t>
            </a:r>
            <a:r>
              <a:rPr lang="cs-CZ" dirty="0"/>
              <a:t> </a:t>
            </a:r>
            <a:r>
              <a:rPr lang="cs-CZ" dirty="0" err="1"/>
              <a:t>Colloredo</a:t>
            </a:r>
            <a:r>
              <a:rPr lang="cs-CZ" dirty="0"/>
              <a:t>-Mansfeld: 			17,000 ha</a:t>
            </a:r>
          </a:p>
          <a:p>
            <a:pPr marL="0" indent="0">
              <a:buNone/>
            </a:pPr>
            <a:r>
              <a:rPr lang="cs-CZ" dirty="0"/>
              <a:t>Schwarzenberg </a:t>
            </a:r>
            <a:r>
              <a:rPr lang="cs-CZ" dirty="0" err="1"/>
              <a:t>family</a:t>
            </a:r>
            <a:r>
              <a:rPr lang="cs-CZ" dirty="0"/>
              <a:t> (Jan and Karel):  	10,000 ha</a:t>
            </a:r>
          </a:p>
          <a:p>
            <a:pPr marL="0" indent="0">
              <a:buNone/>
            </a:pPr>
            <a:r>
              <a:rPr lang="cs-CZ" dirty="0"/>
              <a:t>Kristina </a:t>
            </a:r>
            <a:r>
              <a:rPr lang="cs-CZ" dirty="0" err="1"/>
              <a:t>Colloredo</a:t>
            </a:r>
            <a:r>
              <a:rPr lang="cs-CZ" dirty="0"/>
              <a:t>-Mansfeld: 		   	9,200 ha</a:t>
            </a:r>
          </a:p>
        </p:txBody>
      </p:sp>
    </p:spTree>
    <p:extLst>
      <p:ext uri="{BB962C8B-B14F-4D97-AF65-F5344CB8AC3E}">
        <p14:creationId xmlns:p14="http://schemas.microsoft.com/office/powerpoint/2010/main" val="400601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6A0FDA-FF2B-F861-19AA-43DC852BA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234645"/>
              </p:ext>
            </p:extLst>
          </p:nvPr>
        </p:nvGraphicFramePr>
        <p:xfrm>
          <a:off x="1392453" y="1186248"/>
          <a:ext cx="6614726" cy="544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11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Production forest (pure, even-aged stand)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724414" y="6360458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dirty="0" err="1"/>
              <a:t>Photo</a:t>
            </a:r>
            <a:r>
              <a:rPr lang="cs-CZ" altLang="cs-CZ" sz="1000" dirty="0"/>
              <a:t>: M. Baláš 2006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CC69D3-5B2B-FE3F-D2CC-0A6498C141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15" y="1149890"/>
            <a:ext cx="78438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Production forest (mixed, structurally diversified stand)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819931" y="608967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</a:t>
            </a:r>
            <a:r>
              <a:rPr lang="cs-CZ" sz="1000" dirty="0" err="1"/>
              <a:t>Kunes</a:t>
            </a:r>
            <a:r>
              <a:rPr lang="cs-CZ" sz="1000" dirty="0"/>
              <a:t> 2015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972540-470F-DFB0-EE29-AD7C74313A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31" y="1353563"/>
            <a:ext cx="8156397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Protection forest – high elevations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2669058" y="6611779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</a:t>
            </a:r>
            <a:r>
              <a:rPr lang="cs-CZ" sz="1000" dirty="0" err="1"/>
              <a:t>Kunes</a:t>
            </a:r>
            <a:r>
              <a:rPr lang="cs-CZ" sz="1000" dirty="0"/>
              <a:t> 2010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FFFEDE6-CC70-5036-1394-6757C3C423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58" y="1325901"/>
            <a:ext cx="7027949" cy="527096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2CAF145-1147-A718-482F-A470AE092146}"/>
              </a:ext>
            </a:extLst>
          </p:cNvPr>
          <p:cNvSpPr txBox="1"/>
          <p:nvPr/>
        </p:nvSpPr>
        <p:spPr>
          <a:xfrm>
            <a:off x="247135" y="1325901"/>
            <a:ext cx="2247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9B42D"/>
                </a:solidFill>
              </a:rPr>
              <a:t>Mixture of dwarf pine (</a:t>
            </a:r>
            <a:r>
              <a:rPr lang="en-US" sz="2000" i="1" dirty="0">
                <a:solidFill>
                  <a:srgbClr val="69B42D"/>
                </a:solidFill>
              </a:rPr>
              <a:t>Pinus </a:t>
            </a:r>
            <a:r>
              <a:rPr lang="en-US" sz="2000" i="1" dirty="0" err="1">
                <a:solidFill>
                  <a:srgbClr val="69B42D"/>
                </a:solidFill>
              </a:rPr>
              <a:t>mugo</a:t>
            </a:r>
            <a:r>
              <a:rPr lang="en-US" sz="2000" dirty="0">
                <a:solidFill>
                  <a:srgbClr val="69B42D"/>
                </a:solidFill>
              </a:rPr>
              <a:t>), Norway spruce (</a:t>
            </a:r>
            <a:r>
              <a:rPr lang="en-US" sz="2000" i="1" dirty="0" err="1">
                <a:solidFill>
                  <a:srgbClr val="69B42D"/>
                </a:solidFill>
              </a:rPr>
              <a:t>Picea</a:t>
            </a:r>
            <a:r>
              <a:rPr lang="en-US" sz="2000" i="1" dirty="0">
                <a:solidFill>
                  <a:srgbClr val="69B42D"/>
                </a:solidFill>
              </a:rPr>
              <a:t> </a:t>
            </a:r>
            <a:r>
              <a:rPr lang="en-US" sz="2000" i="1" dirty="0" err="1">
                <a:solidFill>
                  <a:srgbClr val="69B42D"/>
                </a:solidFill>
              </a:rPr>
              <a:t>abies</a:t>
            </a:r>
            <a:r>
              <a:rPr lang="en-US" sz="2000" dirty="0">
                <a:solidFill>
                  <a:srgbClr val="69B42D"/>
                </a:solidFill>
              </a:rPr>
              <a:t>) and birch (</a:t>
            </a:r>
            <a:r>
              <a:rPr lang="en-US" sz="2000" i="1" dirty="0">
                <a:solidFill>
                  <a:srgbClr val="69B42D"/>
                </a:solidFill>
              </a:rPr>
              <a:t>Betula </a:t>
            </a:r>
            <a:r>
              <a:rPr lang="en-US" sz="2000" i="1" dirty="0" err="1">
                <a:solidFill>
                  <a:srgbClr val="69B42D"/>
                </a:solidFill>
              </a:rPr>
              <a:t>pubescens</a:t>
            </a:r>
            <a:r>
              <a:rPr lang="en-US" sz="2000" dirty="0">
                <a:solidFill>
                  <a:srgbClr val="69B42D"/>
                </a:solidFill>
              </a:rPr>
              <a:t>) close to a forest-limit zone in the </a:t>
            </a:r>
            <a:r>
              <a:rPr lang="en-US" sz="2000" dirty="0" err="1">
                <a:solidFill>
                  <a:srgbClr val="69B42D"/>
                </a:solidFill>
              </a:rPr>
              <a:t>Krkonoše</a:t>
            </a:r>
            <a:r>
              <a:rPr lang="en-US" sz="2000" dirty="0">
                <a:solidFill>
                  <a:srgbClr val="69B42D"/>
                </a:solidFill>
              </a:rPr>
              <a:t> (Giant) Mts.</a:t>
            </a:r>
          </a:p>
        </p:txBody>
      </p:sp>
    </p:spTree>
    <p:extLst>
      <p:ext uri="{BB962C8B-B14F-4D97-AF65-F5344CB8AC3E}">
        <p14:creationId xmlns:p14="http://schemas.microsoft.com/office/powerpoint/2010/main" val="255655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5F3F-7750-4019-9B85-C471748D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Area:            	 </a:t>
            </a:r>
            <a:r>
              <a:rPr lang="cs-CZ" sz="2800" dirty="0"/>
              <a:t>	</a:t>
            </a:r>
            <a:r>
              <a:rPr lang="en-US" sz="2800" dirty="0"/>
              <a:t>78,866 km</a:t>
            </a:r>
            <a:r>
              <a:rPr lang="en-US" sz="2800" baseline="30000" dirty="0"/>
              <a:t>2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Population:       </a:t>
            </a:r>
            <a:r>
              <a:rPr lang="cs-CZ" sz="2800" dirty="0"/>
              <a:t>	</a:t>
            </a:r>
            <a:r>
              <a:rPr lang="en-US" sz="2800" dirty="0"/>
              <a:t>10,5 mill</a:t>
            </a:r>
            <a:r>
              <a:rPr lang="cs-CZ" sz="2800" dirty="0"/>
              <a:t>i</a:t>
            </a:r>
            <a:r>
              <a:rPr lang="en-US" sz="2800" dirty="0"/>
              <a:t>on</a:t>
            </a:r>
            <a:endParaRPr lang="en-US" sz="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Pop. density: 	134 / km</a:t>
            </a:r>
            <a:r>
              <a:rPr lang="en-US" sz="2800" baseline="30000" dirty="0"/>
              <a:t>2</a:t>
            </a:r>
            <a:endParaRPr lang="en-US" sz="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GDP:</a:t>
            </a:r>
            <a:r>
              <a:rPr lang="cs-CZ" sz="2800" dirty="0"/>
              <a:t>			296</a:t>
            </a:r>
            <a:r>
              <a:rPr lang="en-US" sz="2800" dirty="0"/>
              <a:t> bn USD 	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GDP </a:t>
            </a:r>
            <a:r>
              <a:rPr lang="en-US" sz="1800" dirty="0"/>
              <a:t>per capita</a:t>
            </a:r>
            <a:r>
              <a:rPr lang="en-US" sz="2800" dirty="0"/>
              <a:t>:</a:t>
            </a:r>
            <a:r>
              <a:rPr lang="cs-CZ" sz="2800" dirty="0"/>
              <a:t>		27</a:t>
            </a:r>
            <a:r>
              <a:rPr lang="en-US" sz="2800" dirty="0"/>
              <a:t>,</a:t>
            </a:r>
            <a:r>
              <a:rPr lang="cs-CZ" sz="2800" dirty="0"/>
              <a:t>609</a:t>
            </a:r>
            <a:r>
              <a:rPr lang="en-US" sz="2800" dirty="0"/>
              <a:t> USD</a:t>
            </a:r>
          </a:p>
        </p:txBody>
      </p:sp>
    </p:spTree>
    <p:extLst>
      <p:ext uri="{BB962C8B-B14F-4D97-AF65-F5344CB8AC3E}">
        <p14:creationId xmlns:p14="http://schemas.microsoft.com/office/powerpoint/2010/main" val="8547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Protection forest – low elevations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2711624" y="640246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</a:t>
            </a:r>
            <a:r>
              <a:rPr lang="cs-CZ" sz="1000" dirty="0" err="1"/>
              <a:t>Kunes</a:t>
            </a:r>
            <a:r>
              <a:rPr lang="cs-CZ" sz="1000" dirty="0"/>
              <a:t> 2018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CAF145-1147-A718-482F-A470AE092146}"/>
              </a:ext>
            </a:extLst>
          </p:cNvPr>
          <p:cNvSpPr txBox="1"/>
          <p:nvPr/>
        </p:nvSpPr>
        <p:spPr>
          <a:xfrm>
            <a:off x="247135" y="1325901"/>
            <a:ext cx="2247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9B42D"/>
                </a:solidFill>
              </a:rPr>
              <a:t>Dwarfed oaks (Quercus petraea)  on steep slopes with shallow soils (Central Bohemia).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6255E1-4089-3FEC-2000-D1D1F0A9A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1325901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Special purpose forest (nature conservation)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2625127" y="6267629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J. Bursíková 2018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CAF145-1147-A718-482F-A470AE092146}"/>
              </a:ext>
            </a:extLst>
          </p:cNvPr>
          <p:cNvSpPr txBox="1"/>
          <p:nvPr/>
        </p:nvSpPr>
        <p:spPr>
          <a:xfrm>
            <a:off x="247135" y="1325901"/>
            <a:ext cx="2247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9B42D"/>
                </a:solidFill>
              </a:rPr>
              <a:t>Preserved beech forest complex on the north-facing slopes of the </a:t>
            </a:r>
            <a:r>
              <a:rPr lang="en-US" sz="2000" dirty="0" err="1">
                <a:solidFill>
                  <a:srgbClr val="69B42D"/>
                </a:solidFill>
              </a:rPr>
              <a:t>Jizera</a:t>
            </a:r>
            <a:r>
              <a:rPr lang="en-US" sz="2000" dirty="0">
                <a:solidFill>
                  <a:srgbClr val="69B42D"/>
                </a:solidFill>
              </a:rPr>
              <a:t> Mts (</a:t>
            </a:r>
            <a:r>
              <a:rPr lang="en-US" sz="2000" dirty="0" err="1">
                <a:solidFill>
                  <a:srgbClr val="69B42D"/>
                </a:solidFill>
              </a:rPr>
              <a:t>Jizerskohorské</a:t>
            </a:r>
            <a:r>
              <a:rPr lang="en-US" sz="2000" dirty="0">
                <a:solidFill>
                  <a:srgbClr val="69B42D"/>
                </a:solidFill>
              </a:rPr>
              <a:t> </a:t>
            </a:r>
            <a:r>
              <a:rPr lang="en-US" sz="2000" dirty="0" err="1">
                <a:solidFill>
                  <a:srgbClr val="69B42D"/>
                </a:solidFill>
              </a:rPr>
              <a:t>bučiny</a:t>
            </a:r>
            <a:r>
              <a:rPr lang="en-US" sz="2000" dirty="0">
                <a:solidFill>
                  <a:srgbClr val="69B42D"/>
                </a:solidFill>
              </a:rPr>
              <a:t>) was placed on the UNESCO World Heritage list.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935BB9-65DA-3B06-2035-9323E409E5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1381506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4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Special purpose forest </a:t>
            </a:r>
          </a:p>
          <a:p>
            <a:r>
              <a:rPr lang="en-US" sz="2000" dirty="0">
                <a:solidFill>
                  <a:srgbClr val="139B38"/>
                </a:solidFill>
              </a:rPr>
              <a:t>Urban Forest (recreation and conservation)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65960" y="499654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Kuneš 2010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DE1A955-36C5-3FC7-0005-468197D1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93" y="1143872"/>
            <a:ext cx="5136039" cy="38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10DFF8-AE68-A8A7-EA3C-7D4F5319C8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558" y="2396255"/>
            <a:ext cx="4968552" cy="36156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2040BE6-1D0A-2A87-1E02-14E6ED9D9045}"/>
              </a:ext>
            </a:extLst>
          </p:cNvPr>
          <p:cNvSpPr txBox="1"/>
          <p:nvPr/>
        </p:nvSpPr>
        <p:spPr>
          <a:xfrm>
            <a:off x="4612609" y="6011930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Kuneš 2010</a:t>
            </a:r>
          </a:p>
        </p:txBody>
      </p:sp>
    </p:spTree>
    <p:extLst>
      <p:ext uri="{BB962C8B-B14F-4D97-AF65-F5344CB8AC3E}">
        <p14:creationId xmlns:p14="http://schemas.microsoft.com/office/powerpoint/2010/main" val="80465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5F3F-7750-4019-9B85-C471748D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Problems of Czech Forestry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Substantially changed species composition</a:t>
            </a:r>
          </a:p>
          <a:p>
            <a:endParaRPr lang="en-US" sz="700" dirty="0"/>
          </a:p>
          <a:p>
            <a:r>
              <a:rPr lang="en-US" dirty="0"/>
              <a:t>Overstocked hoofed game</a:t>
            </a:r>
          </a:p>
          <a:p>
            <a:r>
              <a:rPr lang="en-US" dirty="0"/>
              <a:t>Meteorological extremes and climate change</a:t>
            </a:r>
          </a:p>
          <a:p>
            <a:endParaRPr lang="en-US" sz="900" dirty="0"/>
          </a:p>
          <a:p>
            <a:r>
              <a:rPr lang="en-US" dirty="0"/>
              <a:t>Clash of ideologies and opinions on how the forests should be managed </a:t>
            </a:r>
          </a:p>
          <a:p>
            <a:r>
              <a:rPr lang="en-US" dirty="0"/>
              <a:t>Acidification</a:t>
            </a:r>
          </a:p>
        </p:txBody>
      </p:sp>
    </p:spTree>
    <p:extLst>
      <p:ext uri="{BB962C8B-B14F-4D97-AF65-F5344CB8AC3E}">
        <p14:creationId xmlns:p14="http://schemas.microsoft.com/office/powerpoint/2010/main" val="1358592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C9BA0EB0-7707-DC98-C0F7-B27C43F4D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242830"/>
              </p:ext>
            </p:extLst>
          </p:nvPr>
        </p:nvGraphicFramePr>
        <p:xfrm>
          <a:off x="634141" y="1205722"/>
          <a:ext cx="7397752" cy="514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98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3831D-5C22-4579-B554-CE7323B2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8738937" cy="489186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change in the species composition of the Czech forests is closely linked to historical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Human pressure on forests often led to their devastation in the past.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Foresters tried to ensure a sufficient and steady supply of timber for the society.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Instead of forest stands with a native species composition, productive coniferous monocultures (pure even-aged stands)  were often planted on the clear-cut tracts.</a:t>
            </a:r>
          </a:p>
        </p:txBody>
      </p:sp>
    </p:spTree>
    <p:extLst>
      <p:ext uri="{BB962C8B-B14F-4D97-AF65-F5344CB8AC3E}">
        <p14:creationId xmlns:p14="http://schemas.microsoft.com/office/powerpoint/2010/main" val="88320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593018" y="6049339"/>
            <a:ext cx="5728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source: Archives of the Museum of Glass and </a:t>
            </a:r>
            <a:r>
              <a:rPr lang="en-US" sz="1000" dirty="0" err="1"/>
              <a:t>Jewellery</a:t>
            </a:r>
            <a:r>
              <a:rPr lang="en-US" sz="1000" dirty="0"/>
              <a:t> in </a:t>
            </a:r>
            <a:r>
              <a:rPr lang="en-US" sz="1000" dirty="0" err="1"/>
              <a:t>Jablonec</a:t>
            </a:r>
            <a:r>
              <a:rPr lang="en-US" sz="1000" dirty="0"/>
              <a:t> </a:t>
            </a:r>
            <a:r>
              <a:rPr lang="en-US" sz="1000" dirty="0" err="1"/>
              <a:t>nad</a:t>
            </a:r>
            <a:r>
              <a:rPr lang="en-US" sz="1000" dirty="0"/>
              <a:t> </a:t>
            </a:r>
            <a:r>
              <a:rPr lang="en-US" sz="1000" dirty="0" err="1"/>
              <a:t>Nisou</a:t>
            </a:r>
            <a:r>
              <a:rPr lang="en-US" sz="1000" dirty="0"/>
              <a:t>, Czech Republic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CAF145-1147-A718-482F-A470AE092146}"/>
              </a:ext>
            </a:extLst>
          </p:cNvPr>
          <p:cNvSpPr txBox="1"/>
          <p:nvPr/>
        </p:nvSpPr>
        <p:spPr>
          <a:xfrm>
            <a:off x="247135" y="1325901"/>
            <a:ext cx="908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9B42D"/>
                </a:solidFill>
              </a:rPr>
              <a:t>The mountain forests in Czechia were in the past often affected by glassworks  that consumed enormous amounts of wood as a fuel or as a source of potassium.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4C3D46-6861-EFA2-FD0B-E22A8C61D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018" y="2033787"/>
            <a:ext cx="7265880" cy="40155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E66ED7-117E-724A-3B07-26B08B331E59}"/>
              </a:ext>
            </a:extLst>
          </p:cNvPr>
          <p:cNvSpPr txBox="1"/>
          <p:nvPr/>
        </p:nvSpPr>
        <p:spPr>
          <a:xfrm>
            <a:off x="592965" y="2372341"/>
            <a:ext cx="392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Kristianov</a:t>
            </a:r>
            <a:r>
              <a:rPr lang="cs-CZ" dirty="0"/>
              <a:t> – Jizera </a:t>
            </a:r>
            <a:r>
              <a:rPr lang="cs-CZ" dirty="0" err="1"/>
              <a:t>Mts</a:t>
            </a:r>
            <a:r>
              <a:rPr lang="cs-CZ" dirty="0"/>
              <a:t>, </a:t>
            </a:r>
            <a:r>
              <a:rPr lang="cs-CZ" dirty="0" err="1"/>
              <a:t>Czechia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593018" y="6360458"/>
            <a:ext cx="5728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Figure</a:t>
            </a:r>
            <a:r>
              <a:rPr lang="cs-CZ" sz="1000" dirty="0"/>
              <a:t> source: </a:t>
            </a:r>
            <a:r>
              <a:rPr lang="cs-CZ" sz="1000" dirty="0" err="1"/>
              <a:t>archives</a:t>
            </a:r>
            <a:r>
              <a:rPr lang="cs-CZ" sz="1000" dirty="0"/>
              <a:t> of KRNAP; </a:t>
            </a:r>
            <a:r>
              <a:rPr lang="cs-CZ" sz="1000" dirty="0" err="1"/>
              <a:t>publication</a:t>
            </a:r>
            <a:r>
              <a:rPr lang="cs-CZ" sz="1000" dirty="0"/>
              <a:t> by Šimurda et al. (2012) </a:t>
            </a:r>
            <a:endParaRPr lang="en-US" sz="1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CAF145-1147-A718-482F-A470AE092146}"/>
              </a:ext>
            </a:extLst>
          </p:cNvPr>
          <p:cNvSpPr txBox="1"/>
          <p:nvPr/>
        </p:nvSpPr>
        <p:spPr>
          <a:xfrm>
            <a:off x="247135" y="1325901"/>
            <a:ext cx="908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9B42D"/>
                </a:solidFill>
              </a:rPr>
              <a:t>Forest workers felling forest for glassworks in </a:t>
            </a:r>
            <a:r>
              <a:rPr lang="en-US" sz="2000" dirty="0" err="1">
                <a:solidFill>
                  <a:srgbClr val="69B42D"/>
                </a:solidFill>
              </a:rPr>
              <a:t>Harrachov</a:t>
            </a:r>
            <a:r>
              <a:rPr lang="en-US" sz="2000" dirty="0">
                <a:solidFill>
                  <a:srgbClr val="69B42D"/>
                </a:solidFill>
              </a:rPr>
              <a:t> (</a:t>
            </a:r>
            <a:r>
              <a:rPr lang="en-US" sz="2000" dirty="0" err="1">
                <a:solidFill>
                  <a:srgbClr val="69B42D"/>
                </a:solidFill>
              </a:rPr>
              <a:t>Krkonoše</a:t>
            </a:r>
            <a:r>
              <a:rPr lang="en-US" sz="2000" dirty="0">
                <a:solidFill>
                  <a:srgbClr val="69B42D"/>
                </a:solidFill>
              </a:rPr>
              <a:t> (Giant) Mts) ca by 1900.  A common glasswork consumed </a:t>
            </a:r>
            <a:r>
              <a:rPr lang="en-US" sz="2000" dirty="0" err="1">
                <a:solidFill>
                  <a:srgbClr val="69B42D"/>
                </a:solidFill>
              </a:rPr>
              <a:t>cca</a:t>
            </a:r>
            <a:r>
              <a:rPr lang="en-US" sz="2000" dirty="0">
                <a:solidFill>
                  <a:srgbClr val="69B42D"/>
                </a:solidFill>
              </a:rPr>
              <a:t> 6,000–10,000 m3 </a:t>
            </a:r>
            <a:r>
              <a:rPr lang="en-US" sz="2000" dirty="0" err="1">
                <a:solidFill>
                  <a:srgbClr val="69B42D"/>
                </a:solidFill>
              </a:rPr>
              <a:t>annualy</a:t>
            </a:r>
            <a:r>
              <a:rPr lang="en-US" sz="2000" dirty="0">
                <a:solidFill>
                  <a:srgbClr val="69B42D"/>
                </a:solidFill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683F9A-5C3D-C475-37CF-77F400BD7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018" y="2101514"/>
            <a:ext cx="6870463" cy="41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5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3372969" y="6492653"/>
            <a:ext cx="5728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Figure</a:t>
            </a:r>
            <a:r>
              <a:rPr lang="cs-CZ" sz="1000" dirty="0"/>
              <a:t> source: </a:t>
            </a:r>
            <a:r>
              <a:rPr lang="cs-CZ" sz="1000" dirty="0" err="1"/>
              <a:t>archives</a:t>
            </a:r>
            <a:r>
              <a:rPr lang="cs-CZ" sz="1000" dirty="0"/>
              <a:t> of KRNAP; </a:t>
            </a:r>
            <a:r>
              <a:rPr lang="cs-CZ" sz="1000" dirty="0" err="1"/>
              <a:t>publication</a:t>
            </a:r>
            <a:r>
              <a:rPr lang="cs-CZ" sz="1000" dirty="0"/>
              <a:t> by Šimurda et al. (2012) </a:t>
            </a: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2D45C-9388-70A7-2B12-9AE4168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969" y="216102"/>
            <a:ext cx="6198234" cy="62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0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26524-59BA-4634-B086-4AE810C1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38" y="2983824"/>
            <a:ext cx="9400674" cy="1721268"/>
          </a:xfrm>
        </p:spPr>
        <p:txBody>
          <a:bodyPr>
            <a:normAutofit fontScale="90000"/>
          </a:bodyPr>
          <a:lstStyle/>
          <a:p>
            <a:r>
              <a:rPr lang="en-US" dirty="0"/>
              <a:t>Chosen Four Commercial Tree Species in Czechia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27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5F3F-7750-4019-9B85-C471748D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Forestry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The forest area in the Czech Republic is nearly 2.6 million ha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Czech forests cover 34% of the land area.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Total growing stock volume:  696 million m3 </a:t>
            </a:r>
            <a:r>
              <a:rPr lang="en-US" sz="2800" dirty="0" err="1"/>
              <a:t>i.b</a:t>
            </a:r>
            <a:r>
              <a:rPr lang="en-US" sz="2800" dirty="0"/>
              <a:t>. (inside bark),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in 1930 it was 300 million m3 </a:t>
            </a:r>
            <a:r>
              <a:rPr lang="en-US" sz="2800" dirty="0" err="1"/>
              <a:t>i.b</a:t>
            </a:r>
            <a:r>
              <a:rPr lang="en-US" sz="2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Total annual increment: ca 17.9 million m3 </a:t>
            </a:r>
            <a:r>
              <a:rPr lang="en-US" sz="2800" dirty="0" err="1"/>
              <a:t>i.b</a:t>
            </a:r>
            <a:r>
              <a:rPr lang="en-US" sz="2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Total annual harvest: 15 million m3 </a:t>
            </a:r>
            <a:r>
              <a:rPr lang="en-US" sz="2800" dirty="0" err="1"/>
              <a:t>i.b</a:t>
            </a:r>
            <a:r>
              <a:rPr lang="en-US" sz="2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Mean growing stock volume:  264 m3/ha </a:t>
            </a:r>
            <a:r>
              <a:rPr lang="en-US" sz="2800" dirty="0" err="1"/>
              <a:t>i.b</a:t>
            </a:r>
            <a:r>
              <a:rPr lang="en-US" sz="2800" dirty="0"/>
              <a:t>..(all age classes and clear-cut tracts)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Minimal age of a planned harvest felling: 80 years</a:t>
            </a:r>
          </a:p>
        </p:txBody>
      </p:sp>
    </p:spTree>
    <p:extLst>
      <p:ext uri="{BB962C8B-B14F-4D97-AF65-F5344CB8AC3E}">
        <p14:creationId xmlns:p14="http://schemas.microsoft.com/office/powerpoint/2010/main" val="4030235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European beech (Fagus sylvatica)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792669" y="631893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M. Baláš 2011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31C469-8A16-277B-A1A8-06B394E0E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669" y="1188470"/>
            <a:ext cx="6699082" cy="5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Oak (Quercus Sp.)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2494612" y="6090218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 M. Baláš 2011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859F50-BCE5-06F4-38D7-0AC3571161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12" y="1254203"/>
            <a:ext cx="6996193" cy="466412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10AA994-BC1B-3843-165E-09F48B60F0E4}"/>
              </a:ext>
            </a:extLst>
          </p:cNvPr>
          <p:cNvSpPr txBox="1"/>
          <p:nvPr/>
        </p:nvSpPr>
        <p:spPr>
          <a:xfrm>
            <a:off x="373921" y="4533337"/>
            <a:ext cx="212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69B42D"/>
                </a:solidFill>
              </a:rPr>
              <a:t>Oaks</a:t>
            </a:r>
            <a:r>
              <a:rPr lang="cs-CZ" sz="2800" dirty="0">
                <a:solidFill>
                  <a:srgbClr val="69B42D"/>
                </a:solidFill>
              </a:rPr>
              <a:t> </a:t>
            </a:r>
            <a:r>
              <a:rPr lang="cs-CZ" sz="2800" dirty="0" err="1">
                <a:solidFill>
                  <a:srgbClr val="69B42D"/>
                </a:solidFill>
              </a:rPr>
              <a:t>grown</a:t>
            </a:r>
            <a:r>
              <a:rPr lang="cs-CZ" sz="2800" dirty="0">
                <a:solidFill>
                  <a:srgbClr val="69B42D"/>
                </a:solidFill>
              </a:rPr>
              <a:t> in a </a:t>
            </a:r>
            <a:r>
              <a:rPr lang="cs-CZ" sz="2800" dirty="0" err="1">
                <a:solidFill>
                  <a:srgbClr val="69B42D"/>
                </a:solidFill>
              </a:rPr>
              <a:t>forest</a:t>
            </a:r>
            <a:r>
              <a:rPr lang="cs-CZ" sz="2800" dirty="0">
                <a:solidFill>
                  <a:srgbClr val="69B42D"/>
                </a:solidFill>
              </a:rPr>
              <a:t> </a:t>
            </a:r>
            <a:r>
              <a:rPr lang="cs-CZ" sz="2800" dirty="0" err="1">
                <a:solidFill>
                  <a:srgbClr val="69B42D"/>
                </a:solidFill>
              </a:rPr>
              <a:t>nursery</a:t>
            </a:r>
            <a:r>
              <a:rPr lang="cs-CZ" sz="2800" dirty="0">
                <a:solidFill>
                  <a:srgbClr val="69B42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425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Pine (Pinus sylvestris)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376096" y="643041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M. Baláš 2009 </a:t>
            </a:r>
            <a:endParaRPr lang="en-US" sz="1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D29DE3-95C6-0F62-37F0-D1658097C2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096" y="1134127"/>
            <a:ext cx="6913077" cy="51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1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046280" y="374431"/>
            <a:ext cx="509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9B38"/>
                </a:solidFill>
              </a:rPr>
              <a:t>Spruce (</a:t>
            </a:r>
            <a:r>
              <a:rPr lang="en-US" sz="2400" b="1" dirty="0" err="1">
                <a:solidFill>
                  <a:srgbClr val="139B38"/>
                </a:solidFill>
              </a:rPr>
              <a:t>Picea</a:t>
            </a:r>
            <a:r>
              <a:rPr lang="en-US" sz="2400" b="1" dirty="0">
                <a:solidFill>
                  <a:srgbClr val="139B38"/>
                </a:solidFill>
              </a:rPr>
              <a:t> </a:t>
            </a:r>
            <a:r>
              <a:rPr lang="en-US" sz="2400" b="1" dirty="0" err="1">
                <a:solidFill>
                  <a:srgbClr val="139B38"/>
                </a:solidFill>
              </a:rPr>
              <a:t>abies</a:t>
            </a:r>
            <a:r>
              <a:rPr lang="en-US" sz="2400" b="1" dirty="0">
                <a:solidFill>
                  <a:srgbClr val="139B38"/>
                </a:solidFill>
              </a:rPr>
              <a:t>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998946" y="6483569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Kuneš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71D4CA-6055-3703-3011-F95C16ED7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46" y="1072296"/>
            <a:ext cx="7144157" cy="53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95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667887" y="1199380"/>
            <a:ext cx="50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139B38"/>
                </a:solidFill>
              </a:rPr>
              <a:t>Thank</a:t>
            </a:r>
            <a:r>
              <a:rPr lang="cs-CZ" sz="3200" b="1" dirty="0">
                <a:solidFill>
                  <a:srgbClr val="139B38"/>
                </a:solidFill>
              </a:rPr>
              <a:t> </a:t>
            </a:r>
            <a:r>
              <a:rPr lang="cs-CZ" sz="3200" b="1" dirty="0" err="1">
                <a:solidFill>
                  <a:srgbClr val="139B38"/>
                </a:solidFill>
              </a:rPr>
              <a:t>you</a:t>
            </a:r>
            <a:r>
              <a:rPr lang="cs-CZ" sz="3200" b="1" dirty="0">
                <a:solidFill>
                  <a:srgbClr val="139B38"/>
                </a:solidFill>
              </a:rPr>
              <a:t>!</a:t>
            </a:r>
            <a:endParaRPr lang="en-US" sz="3200" b="1" dirty="0">
              <a:solidFill>
                <a:srgbClr val="139B38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667887" y="646267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Kuneš 2008</a:t>
            </a:r>
          </a:p>
        </p:txBody>
      </p:sp>
      <p:pic>
        <p:nvPicPr>
          <p:cNvPr id="3" name="Picture 2" descr="H:\DOKUMENTY z notebooků\2008\FOTKY\Jizerka  září 2008\P1010647.JPG">
            <a:extLst>
              <a:ext uri="{FF2B5EF4-FFF2-40B4-BE49-F238E27FC236}">
                <a16:creationId xmlns:a16="http://schemas.microsoft.com/office/drawing/2014/main" id="{150A45BD-C562-E91E-5403-882153BC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87" y="2136780"/>
            <a:ext cx="5688627" cy="42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17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5F3F-7750-4019-9B85-C471748D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4480"/>
            <a:ext cx="8948351" cy="38939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err="1"/>
              <a:t>Personal</a:t>
            </a:r>
            <a:r>
              <a:rPr lang="cs-CZ" sz="2800" dirty="0"/>
              <a:t> </a:t>
            </a:r>
            <a:r>
              <a:rPr lang="cs-CZ" sz="2800" dirty="0" err="1"/>
              <a:t>archives</a:t>
            </a:r>
            <a:r>
              <a:rPr lang="cs-CZ" sz="2800" dirty="0"/>
              <a:t> of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author</a:t>
            </a:r>
            <a:r>
              <a:rPr lang="cs-CZ" sz="2800" dirty="0"/>
              <a:t>. </a:t>
            </a:r>
          </a:p>
          <a:p>
            <a:r>
              <a:rPr lang="cs-CZ" sz="2800" dirty="0" err="1"/>
              <a:t>Publicly</a:t>
            </a:r>
            <a:r>
              <a:rPr lang="cs-CZ" sz="2800" dirty="0"/>
              <a:t> </a:t>
            </a:r>
            <a:r>
              <a:rPr lang="cs-CZ" sz="2800" dirty="0" err="1"/>
              <a:t>available</a:t>
            </a:r>
            <a:r>
              <a:rPr lang="cs-CZ" sz="2800" dirty="0"/>
              <a:t> data of </a:t>
            </a:r>
            <a:r>
              <a:rPr lang="cs-CZ" sz="2800" dirty="0" err="1"/>
              <a:t>the</a:t>
            </a:r>
            <a:r>
              <a:rPr lang="cs-CZ" sz="2800" dirty="0"/>
              <a:t> resort of Ministry of </a:t>
            </a:r>
            <a:r>
              <a:rPr lang="cs-CZ" sz="2800" dirty="0" err="1"/>
              <a:t>Agriculture</a:t>
            </a:r>
            <a:r>
              <a:rPr lang="cs-CZ" sz="2800" dirty="0"/>
              <a:t> of </a:t>
            </a:r>
            <a:r>
              <a:rPr lang="cs-CZ" sz="2800" dirty="0" err="1"/>
              <a:t>the</a:t>
            </a:r>
            <a:r>
              <a:rPr lang="cs-CZ" sz="2800" dirty="0"/>
              <a:t> Czech Republic (</a:t>
            </a:r>
            <a:r>
              <a:rPr lang="cs-CZ" sz="2800" dirty="0" err="1"/>
              <a:t>Forest</a:t>
            </a:r>
            <a:r>
              <a:rPr lang="cs-CZ" sz="2800" dirty="0"/>
              <a:t> Management Institute </a:t>
            </a:r>
            <a:r>
              <a:rPr lang="cs-CZ" sz="2800" dirty="0">
                <a:hlinkClick r:id="rId2"/>
              </a:rPr>
              <a:t>https://www.uhul.cz/</a:t>
            </a:r>
            <a:r>
              <a:rPr lang="cs-CZ" sz="2800" dirty="0"/>
              <a:t>), Wikipedia (</a:t>
            </a:r>
            <a:r>
              <a:rPr lang="cs-CZ" sz="2800" dirty="0">
                <a:hlinkClick r:id="rId3"/>
              </a:rPr>
              <a:t>https://en.wikipedia.org/</a:t>
            </a:r>
            <a:r>
              <a:rPr lang="cs-CZ" sz="2800" dirty="0"/>
              <a:t>)</a:t>
            </a:r>
          </a:p>
          <a:p>
            <a:r>
              <a:rPr lang="cs-CZ" sz="2800" dirty="0"/>
              <a:t>POLENO Z., VACEK S., PODRÁZSKÝ V., REMEŠ J., MIKESKA M., KOBLIHA J. and BÍLEK L. (2007). Pěstování lesů II - Teoretická východiska pěstování lesů. Lesnická práce, Kostelec nad Černými lesy. 463 p</a:t>
            </a:r>
          </a:p>
          <a:p>
            <a:r>
              <a:rPr lang="cs-CZ" sz="2800" dirty="0"/>
              <a:t>ŠIMURDA J. (2012). Příběh lesa – devět století krkonošských hvozdů [</a:t>
            </a:r>
            <a:r>
              <a:rPr lang="cs-CZ" sz="2800" dirty="0" err="1"/>
              <a:t>The</a:t>
            </a:r>
            <a:r>
              <a:rPr lang="cs-CZ" sz="2800" dirty="0"/>
              <a:t> story of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forest</a:t>
            </a:r>
            <a:r>
              <a:rPr lang="cs-CZ" sz="2800" dirty="0"/>
              <a:t> - </a:t>
            </a:r>
            <a:r>
              <a:rPr lang="cs-CZ" sz="2800" dirty="0" err="1"/>
              <a:t>nine</a:t>
            </a:r>
            <a:r>
              <a:rPr lang="cs-CZ" sz="2800" dirty="0"/>
              <a:t> </a:t>
            </a:r>
            <a:r>
              <a:rPr lang="cs-CZ" sz="2800" dirty="0" err="1"/>
              <a:t>centuries</a:t>
            </a:r>
            <a:r>
              <a:rPr lang="cs-CZ" sz="2800" dirty="0"/>
              <a:t> of </a:t>
            </a:r>
            <a:r>
              <a:rPr lang="cs-CZ" sz="2800" dirty="0" err="1"/>
              <a:t>the</a:t>
            </a:r>
            <a:r>
              <a:rPr lang="cs-CZ" sz="2800" dirty="0"/>
              <a:t> Krkonoše </a:t>
            </a:r>
            <a:r>
              <a:rPr lang="cs-CZ" sz="2800" dirty="0" err="1"/>
              <a:t>forests</a:t>
            </a:r>
            <a:r>
              <a:rPr lang="cs-CZ" sz="2800" dirty="0"/>
              <a:t>]. Správa krkonošského národního parku, Vrchlabí, Czech Republic. 33 p</a:t>
            </a:r>
          </a:p>
        </p:txBody>
      </p:sp>
    </p:spTree>
    <p:extLst>
      <p:ext uri="{BB962C8B-B14F-4D97-AF65-F5344CB8AC3E}">
        <p14:creationId xmlns:p14="http://schemas.microsoft.com/office/powerpoint/2010/main" val="418922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>
            <a:extLst>
              <a:ext uri="{FF2B5EF4-FFF2-40B4-BE49-F238E27FC236}">
                <a16:creationId xmlns:a16="http://schemas.microsoft.com/office/drawing/2014/main" id="{D5ED230D-7E80-7735-DF5F-C739C93629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309" y="38285"/>
            <a:ext cx="6624736" cy="562652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CF204-33C1-48ED-801A-2BA91398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310" y="4066023"/>
            <a:ext cx="6454810" cy="14698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The forest area in the Czech Republic is nearly 2.6 million ha.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Czech forests cover 34% of the land area.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523539C-E937-9CE9-3B4E-6F0B4CC0C215}"/>
              </a:ext>
            </a:extLst>
          </p:cNvPr>
          <p:cNvSpPr txBox="1">
            <a:spLocks/>
          </p:cNvSpPr>
          <p:nvPr/>
        </p:nvSpPr>
        <p:spPr>
          <a:xfrm>
            <a:off x="945691" y="5951250"/>
            <a:ext cx="8738937" cy="871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9B42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mosaic landscape</a:t>
            </a:r>
            <a:r>
              <a:rPr lang="cs-CZ" dirty="0"/>
              <a:t> in </a:t>
            </a:r>
            <a:r>
              <a:rPr lang="cs-CZ" dirty="0" err="1"/>
              <a:t>Czechia</a:t>
            </a:r>
            <a:r>
              <a:rPr lang="cs-CZ" dirty="0"/>
              <a:t> </a:t>
            </a:r>
            <a:r>
              <a:rPr lang="en-US" dirty="0"/>
              <a:t> consist</a:t>
            </a:r>
            <a:r>
              <a:rPr lang="cs-CZ" dirty="0"/>
              <a:t>s</a:t>
            </a:r>
            <a:r>
              <a:rPr lang="en-US" dirty="0"/>
              <a:t> of agriculture land, forests as well as villages and towns</a:t>
            </a:r>
            <a:r>
              <a:rPr lang="cs-CZ" dirty="0"/>
              <a:t> (SE Bohemia)</a:t>
            </a:r>
            <a:r>
              <a:rPr lang="en-US" dirty="0"/>
              <a:t>.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9FCE5823-AE61-530F-9B2E-8762E942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309" y="5737894"/>
            <a:ext cx="3744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Photo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Kuneš 2016</a:t>
            </a:r>
          </a:p>
        </p:txBody>
      </p:sp>
    </p:spTree>
    <p:extLst>
      <p:ext uri="{BB962C8B-B14F-4D97-AF65-F5344CB8AC3E}">
        <p14:creationId xmlns:p14="http://schemas.microsoft.com/office/powerpoint/2010/main" val="341798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9A7E2E77-3B9D-745D-0797-6DD2DAB97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851541"/>
              </p:ext>
            </p:extLst>
          </p:nvPr>
        </p:nvGraphicFramePr>
        <p:xfrm>
          <a:off x="375088" y="1370185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62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029044-3E83-AE26-F9E6-5161A468F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298567"/>
              </p:ext>
            </p:extLst>
          </p:nvPr>
        </p:nvGraphicFramePr>
        <p:xfrm>
          <a:off x="482033" y="127772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17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3831D-5C22-4579-B554-CE7323B2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8738937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Proportion of the Czech forestry in the Economic value added (EVA) in basic prices: 0.6%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Czech forestry provides ca 30,000 working posts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(i.e. 0.6% of employable population).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Wood-processing industry provides 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cca</a:t>
            </a:r>
            <a:r>
              <a:rPr lang="en-US" dirty="0"/>
              <a:t> 77,000 working posts (i.e. 1.7% of employable population).</a:t>
            </a:r>
          </a:p>
        </p:txBody>
      </p:sp>
    </p:spTree>
    <p:extLst>
      <p:ext uri="{BB962C8B-B14F-4D97-AF65-F5344CB8AC3E}">
        <p14:creationId xmlns:p14="http://schemas.microsoft.com/office/powerpoint/2010/main" val="384782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3831D-5C22-4579-B554-CE7323B2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8738937" cy="4891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Recent Czech legislation (Forestry act No. 289/1996)</a:t>
            </a:r>
            <a:r>
              <a:rPr lang="cs-CZ" sz="3200" b="1" dirty="0"/>
              <a:t> </a:t>
            </a:r>
            <a:r>
              <a:rPr lang="en-US" sz="3200" b="1" dirty="0"/>
              <a:t>guarantees that the Czech forest should be managed in a sustainable way.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800" dirty="0"/>
              <a:t>Duty to replant/regenerate forest stand within 2 years (pine weevil) after clear-felling.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Duty to „establish“ the new (reproduced) forest within 7 years after clear felling.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Size limitation of the clear-cut area (planned timber harvesting)</a:t>
            </a:r>
          </a:p>
        </p:txBody>
      </p:sp>
    </p:spTree>
    <p:extLst>
      <p:ext uri="{BB962C8B-B14F-4D97-AF65-F5344CB8AC3E}">
        <p14:creationId xmlns:p14="http://schemas.microsoft.com/office/powerpoint/2010/main" val="103244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:\DCIM\120_0402\RIMG1192.JPG">
            <a:extLst>
              <a:ext uri="{FF2B5EF4-FFF2-40B4-BE49-F238E27FC236}">
                <a16:creationId xmlns:a16="http://schemas.microsoft.com/office/drawing/2014/main" id="{C0C0342B-6BD7-DF98-87AD-1652DDD2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9" y="1252666"/>
            <a:ext cx="88569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F84114-DFD9-F3A1-3097-8375E908D0AD}"/>
              </a:ext>
            </a:extLst>
          </p:cNvPr>
          <p:cNvSpPr txBox="1"/>
          <p:nvPr/>
        </p:nvSpPr>
        <p:spPr>
          <a:xfrm>
            <a:off x="3182204" y="610902"/>
            <a:ext cx="360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139B38"/>
                </a:solidFill>
              </a:rPr>
              <a:t>Clearcutting</a:t>
            </a:r>
            <a:r>
              <a:rPr lang="cs-CZ" sz="2400" b="1" dirty="0">
                <a:solidFill>
                  <a:srgbClr val="139B38"/>
                </a:solidFill>
              </a:rPr>
              <a:t> </a:t>
            </a:r>
            <a:r>
              <a:rPr lang="cs-CZ" sz="2400" b="1" dirty="0" err="1">
                <a:solidFill>
                  <a:srgbClr val="139B38"/>
                </a:solidFill>
              </a:rPr>
              <a:t>Methods</a:t>
            </a:r>
            <a:r>
              <a:rPr lang="cs-CZ" sz="2400" b="1" dirty="0">
                <a:solidFill>
                  <a:srgbClr val="139B38"/>
                </a:solidFill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EDDAF3-BBCA-C480-7FFC-0A9F924A2BE4}"/>
              </a:ext>
            </a:extLst>
          </p:cNvPr>
          <p:cNvSpPr txBox="1"/>
          <p:nvPr/>
        </p:nvSpPr>
        <p:spPr>
          <a:xfrm>
            <a:off x="284206" y="5605334"/>
            <a:ext cx="8856984" cy="72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69B42D"/>
                </a:solidFill>
              </a:rPr>
              <a:t>The</a:t>
            </a:r>
            <a:r>
              <a:rPr lang="cs-CZ" sz="2000" dirty="0">
                <a:solidFill>
                  <a:srgbClr val="69B42D"/>
                </a:solidFill>
              </a:rPr>
              <a:t> m</a:t>
            </a:r>
            <a:r>
              <a:rPr lang="en-US" sz="2000" dirty="0" err="1">
                <a:solidFill>
                  <a:srgbClr val="69B42D"/>
                </a:solidFill>
              </a:rPr>
              <a:t>aximum</a:t>
            </a:r>
            <a:r>
              <a:rPr lang="en-US" sz="2000" dirty="0">
                <a:solidFill>
                  <a:srgbClr val="69B42D"/>
                </a:solidFill>
              </a:rPr>
              <a:t> size of a </a:t>
            </a:r>
            <a:r>
              <a:rPr lang="cs-CZ" sz="2000" dirty="0" err="1">
                <a:solidFill>
                  <a:srgbClr val="69B42D"/>
                </a:solidFill>
              </a:rPr>
              <a:t>planned</a:t>
            </a:r>
            <a:r>
              <a:rPr lang="cs-CZ" sz="2000" dirty="0">
                <a:solidFill>
                  <a:srgbClr val="69B42D"/>
                </a:solidFill>
              </a:rPr>
              <a:t> </a:t>
            </a:r>
            <a:r>
              <a:rPr lang="en-US" sz="2000" dirty="0">
                <a:solidFill>
                  <a:srgbClr val="69B42D"/>
                </a:solidFill>
              </a:rPr>
              <a:t>clear-cut </a:t>
            </a:r>
            <a:r>
              <a:rPr lang="cs-CZ" sz="2000" dirty="0" err="1">
                <a:solidFill>
                  <a:srgbClr val="69B42D"/>
                </a:solidFill>
              </a:rPr>
              <a:t>tract</a:t>
            </a:r>
            <a:r>
              <a:rPr lang="en-US" sz="2000" dirty="0">
                <a:solidFill>
                  <a:srgbClr val="69B42D"/>
                </a:solidFill>
              </a:rPr>
              <a:t> is </a:t>
            </a:r>
            <a:r>
              <a:rPr lang="cs-CZ" sz="2000" dirty="0" err="1">
                <a:solidFill>
                  <a:srgbClr val="69B42D"/>
                </a:solidFill>
              </a:rPr>
              <a:t>commonly</a:t>
            </a:r>
            <a:r>
              <a:rPr lang="cs-CZ" sz="2000" dirty="0">
                <a:solidFill>
                  <a:srgbClr val="69B42D"/>
                </a:solidFill>
              </a:rPr>
              <a:t> </a:t>
            </a:r>
            <a:r>
              <a:rPr lang="en-US" sz="2000" dirty="0">
                <a:solidFill>
                  <a:srgbClr val="69B42D"/>
                </a:solidFill>
              </a:rPr>
              <a:t>1 ha </a:t>
            </a:r>
            <a:r>
              <a:rPr lang="cs-CZ" sz="2000" dirty="0">
                <a:solidFill>
                  <a:srgbClr val="69B42D"/>
                </a:solidFill>
              </a:rPr>
              <a:t>in </a:t>
            </a:r>
            <a:r>
              <a:rPr lang="cs-CZ" sz="2000" dirty="0" err="1">
                <a:solidFill>
                  <a:srgbClr val="69B42D"/>
                </a:solidFill>
              </a:rPr>
              <a:t>the</a:t>
            </a:r>
            <a:r>
              <a:rPr lang="cs-CZ" sz="2000" dirty="0">
                <a:solidFill>
                  <a:srgbClr val="69B42D"/>
                </a:solidFill>
              </a:rPr>
              <a:t> </a:t>
            </a:r>
            <a:r>
              <a:rPr lang="en-US" sz="2000" dirty="0">
                <a:solidFill>
                  <a:srgbClr val="69B42D"/>
                </a:solidFill>
              </a:rPr>
              <a:t>Czech </a:t>
            </a:r>
            <a:r>
              <a:rPr lang="cs-CZ" sz="2000" dirty="0">
                <a:solidFill>
                  <a:srgbClr val="69B42D"/>
                </a:solidFill>
              </a:rPr>
              <a:t>R</a:t>
            </a:r>
            <a:r>
              <a:rPr lang="en-US" sz="2000" dirty="0" err="1">
                <a:solidFill>
                  <a:srgbClr val="69B42D"/>
                </a:solidFill>
              </a:rPr>
              <a:t>epublic</a:t>
            </a:r>
            <a:r>
              <a:rPr lang="cs-CZ" sz="2000" dirty="0"/>
              <a:t>.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CACE95-E5AE-9635-376A-EBF123738BB5}"/>
              </a:ext>
            </a:extLst>
          </p:cNvPr>
          <p:cNvSpPr txBox="1"/>
          <p:nvPr/>
        </p:nvSpPr>
        <p:spPr>
          <a:xfrm>
            <a:off x="180579" y="645315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Photo</a:t>
            </a:r>
            <a:r>
              <a:rPr lang="cs-CZ" sz="1000" dirty="0"/>
              <a:t>: I. Kuneš 2016</a:t>
            </a:r>
          </a:p>
        </p:txBody>
      </p:sp>
    </p:spTree>
    <p:extLst>
      <p:ext uri="{BB962C8B-B14F-4D97-AF65-F5344CB8AC3E}">
        <p14:creationId xmlns:p14="http://schemas.microsoft.com/office/powerpoint/2010/main" val="554193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1110</Words>
  <Application>Microsoft Office PowerPoint</Application>
  <PresentationFormat>Širokoúhlá obrazovka</PresentationFormat>
  <Paragraphs>137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Arial CE</vt:lpstr>
      <vt:lpstr>Calibri</vt:lpstr>
      <vt:lpstr>Motiv Office</vt:lpstr>
      <vt:lpstr>Forestry in the Czech Republic</vt:lpstr>
      <vt:lpstr>Czech Republic</vt:lpstr>
      <vt:lpstr>Forestry in the Czech Republic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Principal state bodies managing forest</vt:lpstr>
      <vt:lpstr>Biggest Municipal Owners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Main Problems of Czech Forestry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Chosen Four Commercial Tree Species in Czechia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Čabrada Martin</dc:creator>
  <cp:lastModifiedBy>Čabrada Martin</cp:lastModifiedBy>
  <cp:revision>11</cp:revision>
  <dcterms:created xsi:type="dcterms:W3CDTF">2021-02-10T14:38:45Z</dcterms:created>
  <dcterms:modified xsi:type="dcterms:W3CDTF">2023-03-03T08:14:57Z</dcterms:modified>
</cp:coreProperties>
</file>