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  <p:sldId id="263" r:id="rId9"/>
    <p:sldId id="264" r:id="rId10"/>
  </p:sldIdLst>
  <p:sldSz cx="10801350" cy="14401800"/>
  <p:notesSz cx="6858000" cy="9144000"/>
  <p:defaultTextStyle>
    <a:defPPr>
      <a:defRPr lang="th-TH"/>
    </a:defPPr>
    <a:lvl1pPr algn="l" rtl="0" fontAlgn="base">
      <a:spcBef>
        <a:spcPct val="0"/>
      </a:spcBef>
      <a:spcAft>
        <a:spcPct val="0"/>
      </a:spcAft>
      <a:defRPr sz="4900" kern="1200">
        <a:solidFill>
          <a:schemeClr val="tx1"/>
        </a:solidFill>
        <a:latin typeface="Arial" charset="0"/>
        <a:ea typeface="+mn-ea"/>
        <a:cs typeface="Angsana New" pitchFamily="18" charset="-34"/>
      </a:defRPr>
    </a:lvl1pPr>
    <a:lvl2pPr marL="457200" algn="l" rtl="0" fontAlgn="base">
      <a:spcBef>
        <a:spcPct val="0"/>
      </a:spcBef>
      <a:spcAft>
        <a:spcPct val="0"/>
      </a:spcAft>
      <a:defRPr sz="4900" kern="1200">
        <a:solidFill>
          <a:schemeClr val="tx1"/>
        </a:solidFill>
        <a:latin typeface="Arial" charset="0"/>
        <a:ea typeface="+mn-ea"/>
        <a:cs typeface="Angsana New" pitchFamily="18" charset="-34"/>
      </a:defRPr>
    </a:lvl2pPr>
    <a:lvl3pPr marL="914400" algn="l" rtl="0" fontAlgn="base">
      <a:spcBef>
        <a:spcPct val="0"/>
      </a:spcBef>
      <a:spcAft>
        <a:spcPct val="0"/>
      </a:spcAft>
      <a:defRPr sz="4900" kern="1200">
        <a:solidFill>
          <a:schemeClr val="tx1"/>
        </a:solidFill>
        <a:latin typeface="Arial" charset="0"/>
        <a:ea typeface="+mn-ea"/>
        <a:cs typeface="Angsana New" pitchFamily="18" charset="-34"/>
      </a:defRPr>
    </a:lvl3pPr>
    <a:lvl4pPr marL="1371600" algn="l" rtl="0" fontAlgn="base">
      <a:spcBef>
        <a:spcPct val="0"/>
      </a:spcBef>
      <a:spcAft>
        <a:spcPct val="0"/>
      </a:spcAft>
      <a:defRPr sz="4900" kern="1200">
        <a:solidFill>
          <a:schemeClr val="tx1"/>
        </a:solidFill>
        <a:latin typeface="Arial" charset="0"/>
        <a:ea typeface="+mn-ea"/>
        <a:cs typeface="Angsana New" pitchFamily="18" charset="-34"/>
      </a:defRPr>
    </a:lvl4pPr>
    <a:lvl5pPr marL="1828800" algn="l" rtl="0" fontAlgn="base">
      <a:spcBef>
        <a:spcPct val="0"/>
      </a:spcBef>
      <a:spcAft>
        <a:spcPct val="0"/>
      </a:spcAft>
      <a:defRPr sz="4900" kern="1200">
        <a:solidFill>
          <a:schemeClr val="tx1"/>
        </a:solidFill>
        <a:latin typeface="Arial" charset="0"/>
        <a:ea typeface="+mn-ea"/>
        <a:cs typeface="Angsana New" pitchFamily="18" charset="-34"/>
      </a:defRPr>
    </a:lvl5pPr>
    <a:lvl6pPr marL="2286000" algn="l" defTabSz="914400" rtl="0" eaLnBrk="1" latinLnBrk="0" hangingPunct="1">
      <a:defRPr sz="4900" kern="1200">
        <a:solidFill>
          <a:schemeClr val="tx1"/>
        </a:solidFill>
        <a:latin typeface="Arial" charset="0"/>
        <a:ea typeface="+mn-ea"/>
        <a:cs typeface="Angsana New" pitchFamily="18" charset="-34"/>
      </a:defRPr>
    </a:lvl6pPr>
    <a:lvl7pPr marL="2743200" algn="l" defTabSz="914400" rtl="0" eaLnBrk="1" latinLnBrk="0" hangingPunct="1">
      <a:defRPr sz="4900" kern="1200">
        <a:solidFill>
          <a:schemeClr val="tx1"/>
        </a:solidFill>
        <a:latin typeface="Arial" charset="0"/>
        <a:ea typeface="+mn-ea"/>
        <a:cs typeface="Angsana New" pitchFamily="18" charset="-34"/>
      </a:defRPr>
    </a:lvl7pPr>
    <a:lvl8pPr marL="3200400" algn="l" defTabSz="914400" rtl="0" eaLnBrk="1" latinLnBrk="0" hangingPunct="1">
      <a:defRPr sz="4900" kern="1200">
        <a:solidFill>
          <a:schemeClr val="tx1"/>
        </a:solidFill>
        <a:latin typeface="Arial" charset="0"/>
        <a:ea typeface="+mn-ea"/>
        <a:cs typeface="Angsana New" pitchFamily="18" charset="-34"/>
      </a:defRPr>
    </a:lvl8pPr>
    <a:lvl9pPr marL="3657600" algn="l" defTabSz="914400" rtl="0" eaLnBrk="1" latinLnBrk="0" hangingPunct="1">
      <a:defRPr sz="4900" kern="1200">
        <a:solidFill>
          <a:schemeClr val="tx1"/>
        </a:solidFill>
        <a:latin typeface="Arial" charset="0"/>
        <a:ea typeface="+mn-ea"/>
        <a:cs typeface="Angsana New" pitchFamily="18" charset="-34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996600"/>
    <a:srgbClr val="99FF66"/>
    <a:srgbClr val="CC9900"/>
    <a:srgbClr val="FF0000"/>
    <a:srgbClr val="FF66CC"/>
    <a:srgbClr val="CCFF33"/>
    <a:srgbClr val="0066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33" d="100"/>
          <a:sy n="33" d="100"/>
        </p:scale>
        <p:origin x="-1498" y="-62"/>
      </p:cViewPr>
      <p:guideLst>
        <p:guide orient="horz" pos="4536"/>
        <p:guide pos="340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9625" y="4473575"/>
            <a:ext cx="9182100" cy="3087688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20838" y="8161338"/>
            <a:ext cx="7559675" cy="367982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6CC465-17BF-473E-8DD1-A636C793CCD3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874075-7294-4F40-BC70-FE494920BED7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31138" y="576263"/>
            <a:ext cx="2430462" cy="1228883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9750" y="576263"/>
            <a:ext cx="7138988" cy="122888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F35920-5A2B-4B04-BE8A-448164CDE936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EF7620-CEC3-43E9-9B02-EA7E2EFFDA3B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2488" y="9255125"/>
            <a:ext cx="9182100" cy="2859088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2488" y="6103938"/>
            <a:ext cx="9182100" cy="3151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14508C-9EDA-48F9-991B-4904F3F52D7E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9750" y="3360738"/>
            <a:ext cx="4784725" cy="95043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76875" y="3360738"/>
            <a:ext cx="4784725" cy="95043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190EB5-9338-45C2-B6B0-FCC69109A3D3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9750" y="3224213"/>
            <a:ext cx="4772025" cy="13430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9750" y="4567238"/>
            <a:ext cx="4772025" cy="82978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86400" y="3224213"/>
            <a:ext cx="4775200" cy="13430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86400" y="4567238"/>
            <a:ext cx="4775200" cy="82978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89FB45-DDBE-4EDE-BEDE-18C41C552ADD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CCBA77-1AF0-483C-B117-6C541EE3BE93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A196D4-1C97-4DF7-8FF8-AD93DEB8F0C5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9750" y="573088"/>
            <a:ext cx="3554413" cy="24399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22750" y="573088"/>
            <a:ext cx="6038850" cy="1229201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9750" y="3013075"/>
            <a:ext cx="3554413" cy="98520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673B8D-1E5C-43C9-AB5A-D7F61AA3F8B9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17725" y="10080625"/>
            <a:ext cx="6480175" cy="11906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117725" y="1287463"/>
            <a:ext cx="6480175" cy="86407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117725" y="11271250"/>
            <a:ext cx="6480175" cy="16906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37C2CE-E290-4839-AEEA-24AFB4F18056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9750" y="576263"/>
            <a:ext cx="9721850" cy="2400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60468" tIns="80234" rIns="160468" bIns="8023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th-TH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39750" y="3360738"/>
            <a:ext cx="9721850" cy="9504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60468" tIns="80234" rIns="160468" bIns="8023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th-TH" smtClean="0"/>
              <a:t>Click to edit Master text styles</a:t>
            </a:r>
          </a:p>
          <a:p>
            <a:pPr lvl="1"/>
            <a:r>
              <a:rPr lang="th-TH" smtClean="0"/>
              <a:t>Second level</a:t>
            </a:r>
          </a:p>
          <a:p>
            <a:pPr lvl="2"/>
            <a:r>
              <a:rPr lang="th-TH" smtClean="0"/>
              <a:t>Third level</a:t>
            </a:r>
          </a:p>
          <a:p>
            <a:pPr lvl="3"/>
            <a:r>
              <a:rPr lang="th-TH" smtClean="0"/>
              <a:t>Fourth level</a:t>
            </a:r>
          </a:p>
          <a:p>
            <a:pPr lvl="4"/>
            <a:r>
              <a:rPr lang="th-TH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39750" y="13114338"/>
            <a:ext cx="2520950" cy="1001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60468" tIns="80234" rIns="160468" bIns="80234" numCol="1" anchor="t" anchorCtr="0" compatLnSpc="1">
            <a:prstTxWarp prst="textNoShape">
              <a:avLst/>
            </a:prstTxWarp>
          </a:bodyPr>
          <a:lstStyle>
            <a:lvl1pPr>
              <a:defRPr sz="25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89350" y="13114338"/>
            <a:ext cx="3422650" cy="1001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60468" tIns="80234" rIns="160468" bIns="80234" numCol="1" anchor="t" anchorCtr="0" compatLnSpc="1">
            <a:prstTxWarp prst="textNoShape">
              <a:avLst/>
            </a:prstTxWarp>
          </a:bodyPr>
          <a:lstStyle>
            <a:lvl1pPr algn="ctr">
              <a:defRPr sz="25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740650" y="13114338"/>
            <a:ext cx="2520950" cy="1001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60468" tIns="80234" rIns="160468" bIns="80234" numCol="1" anchor="t" anchorCtr="0" compatLnSpc="1">
            <a:prstTxWarp prst="textNoShape">
              <a:avLst/>
            </a:prstTxWarp>
          </a:bodyPr>
          <a:lstStyle>
            <a:lvl1pPr algn="r">
              <a:defRPr sz="2500" smtClean="0"/>
            </a:lvl1pPr>
          </a:lstStyle>
          <a:p>
            <a:pPr>
              <a:defRPr/>
            </a:pPr>
            <a:fld id="{2869A0E5-8B6C-45D1-B736-E21638FC8B74}" type="slidenum">
              <a:rPr lang="en-US"/>
              <a:pPr>
                <a:defRPr/>
              </a:pPr>
              <a:t>‹#›</a:t>
            </a:fld>
            <a:endParaRPr lang="th-T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604963" rtl="0" eaLnBrk="0" fontAlgn="base" hangingPunct="0">
        <a:spcBef>
          <a:spcPct val="0"/>
        </a:spcBef>
        <a:spcAft>
          <a:spcPct val="0"/>
        </a:spcAft>
        <a:defRPr sz="77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604963" rtl="0" eaLnBrk="0" fontAlgn="base" hangingPunct="0">
        <a:spcBef>
          <a:spcPct val="0"/>
        </a:spcBef>
        <a:spcAft>
          <a:spcPct val="0"/>
        </a:spcAft>
        <a:defRPr sz="7700">
          <a:solidFill>
            <a:schemeClr val="tx2"/>
          </a:solidFill>
          <a:latin typeface="Arial" charset="0"/>
          <a:cs typeface="Angsana New" pitchFamily="18" charset="-34"/>
        </a:defRPr>
      </a:lvl2pPr>
      <a:lvl3pPr algn="ctr" defTabSz="1604963" rtl="0" eaLnBrk="0" fontAlgn="base" hangingPunct="0">
        <a:spcBef>
          <a:spcPct val="0"/>
        </a:spcBef>
        <a:spcAft>
          <a:spcPct val="0"/>
        </a:spcAft>
        <a:defRPr sz="7700">
          <a:solidFill>
            <a:schemeClr val="tx2"/>
          </a:solidFill>
          <a:latin typeface="Arial" charset="0"/>
          <a:cs typeface="Angsana New" pitchFamily="18" charset="-34"/>
        </a:defRPr>
      </a:lvl3pPr>
      <a:lvl4pPr algn="ctr" defTabSz="1604963" rtl="0" eaLnBrk="0" fontAlgn="base" hangingPunct="0">
        <a:spcBef>
          <a:spcPct val="0"/>
        </a:spcBef>
        <a:spcAft>
          <a:spcPct val="0"/>
        </a:spcAft>
        <a:defRPr sz="7700">
          <a:solidFill>
            <a:schemeClr val="tx2"/>
          </a:solidFill>
          <a:latin typeface="Arial" charset="0"/>
          <a:cs typeface="Angsana New" pitchFamily="18" charset="-34"/>
        </a:defRPr>
      </a:lvl4pPr>
      <a:lvl5pPr algn="ctr" defTabSz="1604963" rtl="0" eaLnBrk="0" fontAlgn="base" hangingPunct="0">
        <a:spcBef>
          <a:spcPct val="0"/>
        </a:spcBef>
        <a:spcAft>
          <a:spcPct val="0"/>
        </a:spcAft>
        <a:defRPr sz="7700">
          <a:solidFill>
            <a:schemeClr val="tx2"/>
          </a:solidFill>
          <a:latin typeface="Arial" charset="0"/>
          <a:cs typeface="Angsana New" pitchFamily="18" charset="-34"/>
        </a:defRPr>
      </a:lvl5pPr>
      <a:lvl6pPr marL="457200" algn="ctr" defTabSz="1604963" rtl="0" fontAlgn="base">
        <a:spcBef>
          <a:spcPct val="0"/>
        </a:spcBef>
        <a:spcAft>
          <a:spcPct val="0"/>
        </a:spcAft>
        <a:defRPr sz="7700">
          <a:solidFill>
            <a:schemeClr val="tx2"/>
          </a:solidFill>
          <a:latin typeface="Arial" charset="0"/>
          <a:cs typeface="Angsana New" pitchFamily="18" charset="-34"/>
        </a:defRPr>
      </a:lvl6pPr>
      <a:lvl7pPr marL="914400" algn="ctr" defTabSz="1604963" rtl="0" fontAlgn="base">
        <a:spcBef>
          <a:spcPct val="0"/>
        </a:spcBef>
        <a:spcAft>
          <a:spcPct val="0"/>
        </a:spcAft>
        <a:defRPr sz="7700">
          <a:solidFill>
            <a:schemeClr val="tx2"/>
          </a:solidFill>
          <a:latin typeface="Arial" charset="0"/>
          <a:cs typeface="Angsana New" pitchFamily="18" charset="-34"/>
        </a:defRPr>
      </a:lvl7pPr>
      <a:lvl8pPr marL="1371600" algn="ctr" defTabSz="1604963" rtl="0" fontAlgn="base">
        <a:spcBef>
          <a:spcPct val="0"/>
        </a:spcBef>
        <a:spcAft>
          <a:spcPct val="0"/>
        </a:spcAft>
        <a:defRPr sz="7700">
          <a:solidFill>
            <a:schemeClr val="tx2"/>
          </a:solidFill>
          <a:latin typeface="Arial" charset="0"/>
          <a:cs typeface="Angsana New" pitchFamily="18" charset="-34"/>
        </a:defRPr>
      </a:lvl8pPr>
      <a:lvl9pPr marL="1828800" algn="ctr" defTabSz="1604963" rtl="0" fontAlgn="base">
        <a:spcBef>
          <a:spcPct val="0"/>
        </a:spcBef>
        <a:spcAft>
          <a:spcPct val="0"/>
        </a:spcAft>
        <a:defRPr sz="7700">
          <a:solidFill>
            <a:schemeClr val="tx2"/>
          </a:solidFill>
          <a:latin typeface="Arial" charset="0"/>
          <a:cs typeface="Angsana New" pitchFamily="18" charset="-34"/>
        </a:defRPr>
      </a:lvl9pPr>
    </p:titleStyle>
    <p:bodyStyle>
      <a:lvl1pPr marL="601663" indent="-601663" algn="l" defTabSz="1604963" rtl="0" eaLnBrk="0" fontAlgn="base" hangingPunct="0">
        <a:spcBef>
          <a:spcPct val="20000"/>
        </a:spcBef>
        <a:spcAft>
          <a:spcPct val="0"/>
        </a:spcAft>
        <a:buChar char="•"/>
        <a:defRPr sz="5600">
          <a:solidFill>
            <a:schemeClr val="tx1"/>
          </a:solidFill>
          <a:latin typeface="+mn-lt"/>
          <a:ea typeface="+mn-ea"/>
          <a:cs typeface="+mn-cs"/>
        </a:defRPr>
      </a:lvl1pPr>
      <a:lvl2pPr marL="1303338" indent="-501650" algn="l" defTabSz="1604963" rtl="0" eaLnBrk="0" fontAlgn="base" hangingPunct="0">
        <a:spcBef>
          <a:spcPct val="20000"/>
        </a:spcBef>
        <a:spcAft>
          <a:spcPct val="0"/>
        </a:spcAft>
        <a:buChar char="–"/>
        <a:defRPr sz="4900">
          <a:solidFill>
            <a:schemeClr val="tx1"/>
          </a:solidFill>
          <a:latin typeface="+mn-lt"/>
          <a:cs typeface="+mn-cs"/>
        </a:defRPr>
      </a:lvl2pPr>
      <a:lvl3pPr marL="2006600" indent="-401638" algn="l" defTabSz="1604963" rtl="0" eaLnBrk="0" fontAlgn="base" hangingPunct="0">
        <a:spcBef>
          <a:spcPct val="20000"/>
        </a:spcBef>
        <a:spcAft>
          <a:spcPct val="0"/>
        </a:spcAft>
        <a:buChar char="•"/>
        <a:defRPr sz="4200">
          <a:solidFill>
            <a:schemeClr val="tx1"/>
          </a:solidFill>
          <a:latin typeface="+mn-lt"/>
          <a:cs typeface="+mn-cs"/>
        </a:defRPr>
      </a:lvl3pPr>
      <a:lvl4pPr marL="2808288" indent="-401638" algn="l" defTabSz="1604963" rtl="0" eaLnBrk="0" fontAlgn="base" hangingPunct="0">
        <a:spcBef>
          <a:spcPct val="20000"/>
        </a:spcBef>
        <a:spcAft>
          <a:spcPct val="0"/>
        </a:spcAft>
        <a:buChar char="–"/>
        <a:defRPr sz="3500">
          <a:solidFill>
            <a:schemeClr val="tx1"/>
          </a:solidFill>
          <a:latin typeface="+mn-lt"/>
          <a:cs typeface="+mn-cs"/>
        </a:defRPr>
      </a:lvl4pPr>
      <a:lvl5pPr marL="3609975" indent="-400050" algn="l" defTabSz="1604963" rtl="0" eaLnBrk="0" fontAlgn="base" hangingPunct="0">
        <a:spcBef>
          <a:spcPct val="20000"/>
        </a:spcBef>
        <a:spcAft>
          <a:spcPct val="0"/>
        </a:spcAft>
        <a:buChar char="»"/>
        <a:defRPr sz="3500">
          <a:solidFill>
            <a:schemeClr val="tx1"/>
          </a:solidFill>
          <a:latin typeface="+mn-lt"/>
          <a:cs typeface="+mn-cs"/>
        </a:defRPr>
      </a:lvl5pPr>
      <a:lvl6pPr marL="4067175" indent="-400050" algn="l" defTabSz="1604963" rtl="0" fontAlgn="base">
        <a:spcBef>
          <a:spcPct val="20000"/>
        </a:spcBef>
        <a:spcAft>
          <a:spcPct val="0"/>
        </a:spcAft>
        <a:buChar char="»"/>
        <a:defRPr sz="3500">
          <a:solidFill>
            <a:schemeClr val="tx1"/>
          </a:solidFill>
          <a:latin typeface="+mn-lt"/>
          <a:cs typeface="+mn-cs"/>
        </a:defRPr>
      </a:lvl6pPr>
      <a:lvl7pPr marL="4524375" indent="-400050" algn="l" defTabSz="1604963" rtl="0" fontAlgn="base">
        <a:spcBef>
          <a:spcPct val="20000"/>
        </a:spcBef>
        <a:spcAft>
          <a:spcPct val="0"/>
        </a:spcAft>
        <a:buChar char="»"/>
        <a:defRPr sz="3500">
          <a:solidFill>
            <a:schemeClr val="tx1"/>
          </a:solidFill>
          <a:latin typeface="+mn-lt"/>
          <a:cs typeface="+mn-cs"/>
        </a:defRPr>
      </a:lvl7pPr>
      <a:lvl8pPr marL="4981575" indent="-400050" algn="l" defTabSz="1604963" rtl="0" fontAlgn="base">
        <a:spcBef>
          <a:spcPct val="20000"/>
        </a:spcBef>
        <a:spcAft>
          <a:spcPct val="0"/>
        </a:spcAft>
        <a:buChar char="»"/>
        <a:defRPr sz="3500">
          <a:solidFill>
            <a:schemeClr val="tx1"/>
          </a:solidFill>
          <a:latin typeface="+mn-lt"/>
          <a:cs typeface="+mn-cs"/>
        </a:defRPr>
      </a:lvl8pPr>
      <a:lvl9pPr marL="5438775" indent="-400050" algn="l" defTabSz="1604963" rtl="0" fontAlgn="base">
        <a:spcBef>
          <a:spcPct val="20000"/>
        </a:spcBef>
        <a:spcAft>
          <a:spcPct val="0"/>
        </a:spcAft>
        <a:buChar char="»"/>
        <a:defRPr sz="35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Introduction%20to%20phenology%20studies.pptx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0" name="Group 45"/>
          <p:cNvGrpSpPr>
            <a:grpSpLocks/>
          </p:cNvGrpSpPr>
          <p:nvPr/>
        </p:nvGrpSpPr>
        <p:grpSpPr bwMode="auto">
          <a:xfrm>
            <a:off x="0" y="128588"/>
            <a:ext cx="10456863" cy="2679700"/>
            <a:chOff x="0" y="81"/>
            <a:chExt cx="6587" cy="1688"/>
          </a:xfrm>
        </p:grpSpPr>
        <p:sp>
          <p:nvSpPr>
            <p:cNvPr id="2075" name="Text Box 9"/>
            <p:cNvSpPr txBox="1">
              <a:spLocks noChangeArrowheads="1"/>
            </p:cNvSpPr>
            <p:nvPr/>
          </p:nvSpPr>
          <p:spPr bwMode="auto">
            <a:xfrm>
              <a:off x="0" y="81"/>
              <a:ext cx="2720" cy="99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 defTabSz="1604963"/>
              <a:r>
                <a:rPr lang="en-US" b="1">
                  <a:solidFill>
                    <a:srgbClr val="006600"/>
                  </a:solidFill>
                </a:rPr>
                <a:t>Phenology</a:t>
              </a:r>
            </a:p>
            <a:p>
              <a:pPr algn="ctr" defTabSz="1604963"/>
              <a:r>
                <a:rPr lang="th-TH" b="1">
                  <a:solidFill>
                    <a:srgbClr val="006600"/>
                  </a:solidFill>
                </a:rPr>
                <a:t>การศึกษาชีพลักษณ์</a:t>
              </a:r>
            </a:p>
          </p:txBody>
        </p:sp>
        <p:sp>
          <p:nvSpPr>
            <p:cNvPr id="2076" name="Text Box 10"/>
            <p:cNvSpPr txBox="1">
              <a:spLocks noChangeArrowheads="1"/>
            </p:cNvSpPr>
            <p:nvPr/>
          </p:nvSpPr>
          <p:spPr bwMode="auto">
            <a:xfrm>
              <a:off x="3130" y="176"/>
              <a:ext cx="3457" cy="15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Flower buds (FB) </a:t>
              </a:r>
              <a:r>
                <a:rPr lang="th-TH" sz="3200" b="1">
                  <a:solidFill>
                    <a:srgbClr val="006600"/>
                  </a:solidFill>
                </a:rPr>
                <a:t>ดอกตูม  </a:t>
              </a:r>
              <a:r>
                <a:rPr lang="en-US" sz="3200" b="1">
                  <a:solidFill>
                    <a:srgbClr val="006600"/>
                  </a:solidFill>
                </a:rPr>
                <a:t>   = 2</a:t>
              </a: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  </a:t>
              </a:r>
              <a:endParaRPr lang="th-TH" sz="3200" b="1">
                <a:solidFill>
                  <a:srgbClr val="006600"/>
                </a:solidFill>
              </a:endParaRP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Open flowers (FL)  </a:t>
              </a:r>
              <a:r>
                <a:rPr lang="th-TH" sz="3200" b="1">
                  <a:solidFill>
                    <a:srgbClr val="006600"/>
                  </a:solidFill>
                </a:rPr>
                <a:t>ดอกบาน </a:t>
              </a:r>
              <a:r>
                <a:rPr lang="en-US" sz="3200" b="1">
                  <a:solidFill>
                    <a:srgbClr val="006600"/>
                  </a:solidFill>
                </a:rPr>
                <a:t>= 0</a:t>
              </a:r>
              <a:endParaRPr lang="th-TH" sz="3200" b="1">
                <a:solidFill>
                  <a:srgbClr val="006600"/>
                </a:solidFill>
              </a:endParaRPr>
            </a:p>
            <a:p>
              <a:pPr defTabSz="1604963"/>
              <a:endParaRPr lang="en-US" sz="3200" b="1">
                <a:solidFill>
                  <a:srgbClr val="006600"/>
                </a:solidFill>
              </a:endParaRP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Fruit (FT) </a:t>
              </a:r>
              <a:r>
                <a:rPr lang="th-TH" sz="3200" b="1">
                  <a:solidFill>
                    <a:srgbClr val="006600"/>
                  </a:solidFill>
                </a:rPr>
                <a:t>ผล                 </a:t>
              </a:r>
              <a:r>
                <a:rPr lang="en-US" sz="3200" b="1">
                  <a:solidFill>
                    <a:srgbClr val="006600"/>
                  </a:solidFill>
                </a:rPr>
                <a:t>     =</a:t>
              </a:r>
              <a:r>
                <a:rPr lang="th-TH" sz="3200" b="1">
                  <a:solidFill>
                    <a:srgbClr val="006600"/>
                  </a:solidFill>
                </a:rPr>
                <a:t> </a:t>
              </a:r>
              <a:r>
                <a:rPr lang="en-US" sz="3200" b="1">
                  <a:solidFill>
                    <a:srgbClr val="006600"/>
                  </a:solidFill>
                </a:rPr>
                <a:t>0</a:t>
              </a:r>
              <a:endParaRPr lang="th-TH" sz="3200" b="1">
                <a:solidFill>
                  <a:srgbClr val="006600"/>
                </a:solidFill>
              </a:endParaRPr>
            </a:p>
          </p:txBody>
        </p:sp>
        <p:grpSp>
          <p:nvGrpSpPr>
            <p:cNvPr id="2077" name="Group 43"/>
            <p:cNvGrpSpPr>
              <a:grpSpLocks/>
            </p:cNvGrpSpPr>
            <p:nvPr/>
          </p:nvGrpSpPr>
          <p:grpSpPr bwMode="auto">
            <a:xfrm>
              <a:off x="2586" y="177"/>
              <a:ext cx="500" cy="1592"/>
              <a:chOff x="2817" y="81"/>
              <a:chExt cx="500" cy="1592"/>
            </a:xfrm>
          </p:grpSpPr>
          <p:sp>
            <p:nvSpPr>
              <p:cNvPr id="2078" name="Oval 31"/>
              <p:cNvSpPr>
                <a:spLocks noChangeArrowheads="1"/>
              </p:cNvSpPr>
              <p:nvPr/>
            </p:nvSpPr>
            <p:spPr bwMode="auto">
              <a:xfrm>
                <a:off x="2999" y="81"/>
                <a:ext cx="181" cy="181"/>
              </a:xfrm>
              <a:prstGeom prst="ellipse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 sz="5400"/>
              </a:p>
            </p:txBody>
          </p:sp>
          <p:grpSp>
            <p:nvGrpSpPr>
              <p:cNvPr id="2079" name="Group 32"/>
              <p:cNvGrpSpPr>
                <a:grpSpLocks/>
              </p:cNvGrpSpPr>
              <p:nvPr/>
            </p:nvGrpSpPr>
            <p:grpSpPr bwMode="auto">
              <a:xfrm>
                <a:off x="2817" y="454"/>
                <a:ext cx="500" cy="544"/>
                <a:chOff x="5125" y="2495"/>
                <a:chExt cx="500" cy="544"/>
              </a:xfrm>
            </p:grpSpPr>
            <p:sp>
              <p:nvSpPr>
                <p:cNvPr id="2083" name="Oval 3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2084" name="Oval 3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2085" name="Group 3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2086" name="Oval 3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2087" name="Oval 3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2088" name="Oval 3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2089" name="Oval 3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080" name="Group 40"/>
              <p:cNvGrpSpPr>
                <a:grpSpLocks/>
              </p:cNvGrpSpPr>
              <p:nvPr/>
            </p:nvGrpSpPr>
            <p:grpSpPr bwMode="auto">
              <a:xfrm>
                <a:off x="2909" y="1129"/>
                <a:ext cx="363" cy="544"/>
                <a:chOff x="5534" y="2586"/>
                <a:chExt cx="363" cy="544"/>
              </a:xfrm>
            </p:grpSpPr>
            <p:sp>
              <p:nvSpPr>
                <p:cNvPr id="2081" name="AutoShape 41"/>
                <p:cNvSpPr>
                  <a:spLocks noChangeArrowheads="1"/>
                </p:cNvSpPr>
                <p:nvPr/>
              </p:nvSpPr>
              <p:spPr bwMode="auto">
                <a:xfrm>
                  <a:off x="5670" y="2586"/>
                  <a:ext cx="136" cy="272"/>
                </a:xfrm>
                <a:prstGeom prst="flowChartMerge">
                  <a:avLst/>
                </a:prstGeom>
                <a:solidFill>
                  <a:srgbClr val="CC9900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 sz="5400"/>
                </a:p>
              </p:txBody>
            </p:sp>
            <p:sp>
              <p:nvSpPr>
                <p:cNvPr id="2082" name="Oval 42"/>
                <p:cNvSpPr>
                  <a:spLocks noChangeArrowheads="1"/>
                </p:cNvSpPr>
                <p:nvPr/>
              </p:nvSpPr>
              <p:spPr bwMode="auto">
                <a:xfrm>
                  <a:off x="5534" y="2767"/>
                  <a:ext cx="363" cy="363"/>
                </a:xfrm>
                <a:prstGeom prst="ellipse">
                  <a:avLst/>
                </a:prstGeom>
                <a:solidFill>
                  <a:srgbClr val="FF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pPr algn="ctr" defTabSz="1604963"/>
                  <a:r>
                    <a:rPr lang="en-US" sz="5400"/>
                    <a:t> </a:t>
                  </a:r>
                  <a:endParaRPr lang="th-TH" sz="5400"/>
                </a:p>
              </p:txBody>
            </p:sp>
          </p:grpSp>
        </p:grpSp>
      </p:grpSp>
      <p:grpSp>
        <p:nvGrpSpPr>
          <p:cNvPr id="2051" name="Group 44"/>
          <p:cNvGrpSpPr>
            <a:grpSpLocks/>
          </p:cNvGrpSpPr>
          <p:nvPr/>
        </p:nvGrpSpPr>
        <p:grpSpPr bwMode="auto">
          <a:xfrm>
            <a:off x="287338" y="3257550"/>
            <a:ext cx="10001250" cy="11072813"/>
            <a:chOff x="252" y="1881"/>
            <a:chExt cx="6300" cy="6975"/>
          </a:xfrm>
        </p:grpSpPr>
        <p:pic>
          <p:nvPicPr>
            <p:cNvPr id="2052" name="Picture 7"/>
            <p:cNvPicPr>
              <a:picLocks noChangeAspect="1" noChangeArrowheads="1"/>
            </p:cNvPicPr>
            <p:nvPr/>
          </p:nvPicPr>
          <p:blipFill>
            <a:blip r:embed="rId2"/>
            <a:srcRect/>
            <a:stretch>
              <a:fillRect/>
            </a:stretch>
          </p:blipFill>
          <p:spPr bwMode="auto">
            <a:xfrm>
              <a:off x="252" y="1881"/>
              <a:ext cx="6300" cy="6975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</p:pic>
        <p:sp>
          <p:nvSpPr>
            <p:cNvPr id="2053" name="Oval 11"/>
            <p:cNvSpPr>
              <a:spLocks noChangeArrowheads="1"/>
            </p:cNvSpPr>
            <p:nvPr/>
          </p:nvSpPr>
          <p:spPr bwMode="auto">
            <a:xfrm>
              <a:off x="2997" y="3096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54" name="Oval 12"/>
            <p:cNvSpPr>
              <a:spLocks noChangeArrowheads="1"/>
            </p:cNvSpPr>
            <p:nvPr/>
          </p:nvSpPr>
          <p:spPr bwMode="auto">
            <a:xfrm>
              <a:off x="2502" y="3951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55" name="Oval 13"/>
            <p:cNvSpPr>
              <a:spLocks noChangeArrowheads="1"/>
            </p:cNvSpPr>
            <p:nvPr/>
          </p:nvSpPr>
          <p:spPr bwMode="auto">
            <a:xfrm>
              <a:off x="3578" y="4279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56" name="Oval 14"/>
            <p:cNvSpPr>
              <a:spLocks noChangeArrowheads="1"/>
            </p:cNvSpPr>
            <p:nvPr/>
          </p:nvSpPr>
          <p:spPr bwMode="auto">
            <a:xfrm>
              <a:off x="1287" y="4311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57" name="Oval 15"/>
            <p:cNvSpPr>
              <a:spLocks noChangeArrowheads="1"/>
            </p:cNvSpPr>
            <p:nvPr/>
          </p:nvSpPr>
          <p:spPr bwMode="auto">
            <a:xfrm>
              <a:off x="5202" y="5076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58" name="Oval 16"/>
            <p:cNvSpPr>
              <a:spLocks noChangeArrowheads="1"/>
            </p:cNvSpPr>
            <p:nvPr/>
          </p:nvSpPr>
          <p:spPr bwMode="auto">
            <a:xfrm>
              <a:off x="2187" y="4446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59" name="Oval 28"/>
            <p:cNvSpPr>
              <a:spLocks noChangeArrowheads="1"/>
            </p:cNvSpPr>
            <p:nvPr/>
          </p:nvSpPr>
          <p:spPr bwMode="auto">
            <a:xfrm>
              <a:off x="1917" y="3681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0" name="Oval 29"/>
            <p:cNvSpPr>
              <a:spLocks noChangeArrowheads="1"/>
            </p:cNvSpPr>
            <p:nvPr/>
          </p:nvSpPr>
          <p:spPr bwMode="auto">
            <a:xfrm>
              <a:off x="4752" y="3816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1" name="Oval 11"/>
            <p:cNvSpPr>
              <a:spLocks noChangeArrowheads="1"/>
            </p:cNvSpPr>
            <p:nvPr/>
          </p:nvSpPr>
          <p:spPr bwMode="auto">
            <a:xfrm>
              <a:off x="2813" y="2569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2" name="Oval 12"/>
            <p:cNvSpPr>
              <a:spLocks noChangeArrowheads="1"/>
            </p:cNvSpPr>
            <p:nvPr/>
          </p:nvSpPr>
          <p:spPr bwMode="auto">
            <a:xfrm>
              <a:off x="2122" y="2973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3" name="Oval 13"/>
            <p:cNvSpPr>
              <a:spLocks noChangeArrowheads="1"/>
            </p:cNvSpPr>
            <p:nvPr/>
          </p:nvSpPr>
          <p:spPr bwMode="auto">
            <a:xfrm>
              <a:off x="2984" y="3789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4" name="Oval 14"/>
            <p:cNvSpPr>
              <a:spLocks noChangeArrowheads="1"/>
            </p:cNvSpPr>
            <p:nvPr/>
          </p:nvSpPr>
          <p:spPr bwMode="auto">
            <a:xfrm>
              <a:off x="4122" y="2826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5" name="Oval 15"/>
            <p:cNvSpPr>
              <a:spLocks noChangeArrowheads="1"/>
            </p:cNvSpPr>
            <p:nvPr/>
          </p:nvSpPr>
          <p:spPr bwMode="auto">
            <a:xfrm>
              <a:off x="3983" y="3919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6" name="Oval 16"/>
            <p:cNvSpPr>
              <a:spLocks noChangeArrowheads="1"/>
            </p:cNvSpPr>
            <p:nvPr/>
          </p:nvSpPr>
          <p:spPr bwMode="auto">
            <a:xfrm>
              <a:off x="1782" y="5301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7" name="Oval 28"/>
            <p:cNvSpPr>
              <a:spLocks noChangeArrowheads="1"/>
            </p:cNvSpPr>
            <p:nvPr/>
          </p:nvSpPr>
          <p:spPr bwMode="auto">
            <a:xfrm>
              <a:off x="972" y="3681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8" name="Oval 29"/>
            <p:cNvSpPr>
              <a:spLocks noChangeArrowheads="1"/>
            </p:cNvSpPr>
            <p:nvPr/>
          </p:nvSpPr>
          <p:spPr bwMode="auto">
            <a:xfrm>
              <a:off x="3717" y="3276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9" name="Oval 13"/>
            <p:cNvSpPr>
              <a:spLocks noChangeArrowheads="1"/>
            </p:cNvSpPr>
            <p:nvPr/>
          </p:nvSpPr>
          <p:spPr bwMode="auto">
            <a:xfrm>
              <a:off x="4347" y="4176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70" name="Oval 14"/>
            <p:cNvSpPr>
              <a:spLocks noChangeArrowheads="1"/>
            </p:cNvSpPr>
            <p:nvPr/>
          </p:nvSpPr>
          <p:spPr bwMode="auto">
            <a:xfrm>
              <a:off x="5246" y="3172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71" name="Oval 15"/>
            <p:cNvSpPr>
              <a:spLocks noChangeArrowheads="1"/>
            </p:cNvSpPr>
            <p:nvPr/>
          </p:nvSpPr>
          <p:spPr bwMode="auto">
            <a:xfrm>
              <a:off x="5971" y="4973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72" name="Oval 29"/>
            <p:cNvSpPr>
              <a:spLocks noChangeArrowheads="1"/>
            </p:cNvSpPr>
            <p:nvPr/>
          </p:nvSpPr>
          <p:spPr bwMode="auto">
            <a:xfrm>
              <a:off x="5521" y="3713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73" name="Oval 15"/>
            <p:cNvSpPr>
              <a:spLocks noChangeArrowheads="1"/>
            </p:cNvSpPr>
            <p:nvPr/>
          </p:nvSpPr>
          <p:spPr bwMode="auto">
            <a:xfrm>
              <a:off x="4752" y="3816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74" name="Oval 29"/>
            <p:cNvSpPr>
              <a:spLocks noChangeArrowheads="1"/>
            </p:cNvSpPr>
            <p:nvPr/>
          </p:nvSpPr>
          <p:spPr bwMode="auto">
            <a:xfrm>
              <a:off x="4486" y="3173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oup 146"/>
          <p:cNvGrpSpPr>
            <a:grpSpLocks/>
          </p:cNvGrpSpPr>
          <p:nvPr/>
        </p:nvGrpSpPr>
        <p:grpSpPr bwMode="auto">
          <a:xfrm>
            <a:off x="0" y="273050"/>
            <a:ext cx="10456863" cy="2679700"/>
            <a:chOff x="0" y="81"/>
            <a:chExt cx="6587" cy="1688"/>
          </a:xfrm>
        </p:grpSpPr>
        <p:sp>
          <p:nvSpPr>
            <p:cNvPr id="3275" name="Text Box 9"/>
            <p:cNvSpPr txBox="1">
              <a:spLocks noChangeArrowheads="1"/>
            </p:cNvSpPr>
            <p:nvPr/>
          </p:nvSpPr>
          <p:spPr bwMode="auto">
            <a:xfrm>
              <a:off x="0" y="81"/>
              <a:ext cx="2720" cy="99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 defTabSz="1604963"/>
              <a:r>
                <a:rPr lang="en-US" b="1">
                  <a:solidFill>
                    <a:srgbClr val="006600"/>
                  </a:solidFill>
                </a:rPr>
                <a:t>Phenology</a:t>
              </a:r>
            </a:p>
            <a:p>
              <a:pPr algn="ctr" defTabSz="1604963"/>
              <a:r>
                <a:rPr lang="th-TH" b="1">
                  <a:solidFill>
                    <a:srgbClr val="006600"/>
                  </a:solidFill>
                </a:rPr>
                <a:t>การศึกษาชีพลักษณ์</a:t>
              </a:r>
            </a:p>
          </p:txBody>
        </p:sp>
        <p:sp>
          <p:nvSpPr>
            <p:cNvPr id="3276" name="Text Box 10"/>
            <p:cNvSpPr txBox="1">
              <a:spLocks noChangeArrowheads="1"/>
            </p:cNvSpPr>
            <p:nvPr/>
          </p:nvSpPr>
          <p:spPr bwMode="auto">
            <a:xfrm>
              <a:off x="3130" y="176"/>
              <a:ext cx="3457" cy="15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Flower buds (FB) </a:t>
              </a:r>
              <a:r>
                <a:rPr lang="th-TH" sz="3200" b="1">
                  <a:solidFill>
                    <a:srgbClr val="006600"/>
                  </a:solidFill>
                </a:rPr>
                <a:t>ดอกตูม  </a:t>
              </a:r>
              <a:r>
                <a:rPr lang="en-US" sz="3200" b="1">
                  <a:solidFill>
                    <a:srgbClr val="006600"/>
                  </a:solidFill>
                </a:rPr>
                <a:t>   = 2</a:t>
              </a: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  </a:t>
              </a:r>
              <a:endParaRPr lang="th-TH" sz="3200" b="1">
                <a:solidFill>
                  <a:srgbClr val="006600"/>
                </a:solidFill>
              </a:endParaRP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Open flowers (FL)  </a:t>
              </a:r>
              <a:r>
                <a:rPr lang="th-TH" sz="3200" b="1">
                  <a:solidFill>
                    <a:srgbClr val="006600"/>
                  </a:solidFill>
                </a:rPr>
                <a:t>ดอกบาน </a:t>
              </a:r>
              <a:r>
                <a:rPr lang="en-US" sz="3200" b="1">
                  <a:solidFill>
                    <a:srgbClr val="006600"/>
                  </a:solidFill>
                </a:rPr>
                <a:t>= 2</a:t>
              </a:r>
              <a:endParaRPr lang="th-TH" sz="3200" b="1">
                <a:solidFill>
                  <a:srgbClr val="006600"/>
                </a:solidFill>
              </a:endParaRPr>
            </a:p>
            <a:p>
              <a:pPr defTabSz="1604963"/>
              <a:endParaRPr lang="en-US" sz="3200" b="1">
                <a:solidFill>
                  <a:srgbClr val="006600"/>
                </a:solidFill>
              </a:endParaRP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Fruit (FT) </a:t>
              </a:r>
              <a:r>
                <a:rPr lang="th-TH" sz="3200" b="1">
                  <a:solidFill>
                    <a:srgbClr val="006600"/>
                  </a:solidFill>
                </a:rPr>
                <a:t>ผล                 </a:t>
              </a:r>
              <a:r>
                <a:rPr lang="en-US" sz="3200" b="1">
                  <a:solidFill>
                    <a:srgbClr val="006600"/>
                  </a:solidFill>
                </a:rPr>
                <a:t>     =</a:t>
              </a:r>
              <a:r>
                <a:rPr lang="th-TH" sz="3200" b="1">
                  <a:solidFill>
                    <a:srgbClr val="006600"/>
                  </a:solidFill>
                </a:rPr>
                <a:t> </a:t>
              </a:r>
              <a:r>
                <a:rPr lang="en-US" sz="3200" b="1">
                  <a:solidFill>
                    <a:srgbClr val="006600"/>
                  </a:solidFill>
                </a:rPr>
                <a:t> 0</a:t>
              </a:r>
              <a:endParaRPr lang="th-TH" sz="3200" b="1">
                <a:solidFill>
                  <a:srgbClr val="006600"/>
                </a:solidFill>
              </a:endParaRPr>
            </a:p>
          </p:txBody>
        </p:sp>
        <p:grpSp>
          <p:nvGrpSpPr>
            <p:cNvPr id="3277" name="Group 149"/>
            <p:cNvGrpSpPr>
              <a:grpSpLocks/>
            </p:cNvGrpSpPr>
            <p:nvPr/>
          </p:nvGrpSpPr>
          <p:grpSpPr bwMode="auto">
            <a:xfrm>
              <a:off x="2586" y="177"/>
              <a:ext cx="500" cy="1592"/>
              <a:chOff x="2817" y="81"/>
              <a:chExt cx="500" cy="1592"/>
            </a:xfrm>
          </p:grpSpPr>
          <p:sp>
            <p:nvSpPr>
              <p:cNvPr id="3278" name="Oval 31"/>
              <p:cNvSpPr>
                <a:spLocks noChangeArrowheads="1"/>
              </p:cNvSpPr>
              <p:nvPr/>
            </p:nvSpPr>
            <p:spPr bwMode="auto">
              <a:xfrm>
                <a:off x="2999" y="81"/>
                <a:ext cx="181" cy="181"/>
              </a:xfrm>
              <a:prstGeom prst="ellipse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 sz="5400"/>
              </a:p>
            </p:txBody>
          </p:sp>
          <p:grpSp>
            <p:nvGrpSpPr>
              <p:cNvPr id="3279" name="Group 32"/>
              <p:cNvGrpSpPr>
                <a:grpSpLocks/>
              </p:cNvGrpSpPr>
              <p:nvPr/>
            </p:nvGrpSpPr>
            <p:grpSpPr bwMode="auto">
              <a:xfrm>
                <a:off x="2817" y="454"/>
                <a:ext cx="500" cy="544"/>
                <a:chOff x="5125" y="2495"/>
                <a:chExt cx="500" cy="544"/>
              </a:xfrm>
            </p:grpSpPr>
            <p:sp>
              <p:nvSpPr>
                <p:cNvPr id="3283" name="Oval 3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84" name="Oval 3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3285" name="Group 3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3286" name="Oval 3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3287" name="Oval 3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3288" name="Oval 3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3289" name="Oval 3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3280" name="Group 40"/>
              <p:cNvGrpSpPr>
                <a:grpSpLocks/>
              </p:cNvGrpSpPr>
              <p:nvPr/>
            </p:nvGrpSpPr>
            <p:grpSpPr bwMode="auto">
              <a:xfrm>
                <a:off x="2909" y="1129"/>
                <a:ext cx="363" cy="544"/>
                <a:chOff x="5534" y="2586"/>
                <a:chExt cx="363" cy="544"/>
              </a:xfrm>
            </p:grpSpPr>
            <p:sp>
              <p:nvSpPr>
                <p:cNvPr id="3281" name="AutoShape 41"/>
                <p:cNvSpPr>
                  <a:spLocks noChangeArrowheads="1"/>
                </p:cNvSpPr>
                <p:nvPr/>
              </p:nvSpPr>
              <p:spPr bwMode="auto">
                <a:xfrm>
                  <a:off x="5670" y="2586"/>
                  <a:ext cx="136" cy="272"/>
                </a:xfrm>
                <a:prstGeom prst="flowChartMerge">
                  <a:avLst/>
                </a:prstGeom>
                <a:solidFill>
                  <a:srgbClr val="CC9900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 sz="5400"/>
                </a:p>
              </p:txBody>
            </p:sp>
            <p:sp>
              <p:nvSpPr>
                <p:cNvPr id="3282" name="Oval 42"/>
                <p:cNvSpPr>
                  <a:spLocks noChangeArrowheads="1"/>
                </p:cNvSpPr>
                <p:nvPr/>
              </p:nvSpPr>
              <p:spPr bwMode="auto">
                <a:xfrm>
                  <a:off x="5534" y="2767"/>
                  <a:ext cx="363" cy="363"/>
                </a:xfrm>
                <a:prstGeom prst="ellipse">
                  <a:avLst/>
                </a:prstGeom>
                <a:solidFill>
                  <a:srgbClr val="FF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pPr algn="ctr" defTabSz="1604963"/>
                  <a:r>
                    <a:rPr lang="en-US" sz="5400"/>
                    <a:t> </a:t>
                  </a:r>
                  <a:endParaRPr lang="th-TH" sz="5400"/>
                </a:p>
              </p:txBody>
            </p:sp>
          </p:grpSp>
        </p:grpSp>
      </p:grpSp>
      <p:grpSp>
        <p:nvGrpSpPr>
          <p:cNvPr id="3075" name="Group 274"/>
          <p:cNvGrpSpPr>
            <a:grpSpLocks/>
          </p:cNvGrpSpPr>
          <p:nvPr/>
        </p:nvGrpSpPr>
        <p:grpSpPr bwMode="auto">
          <a:xfrm>
            <a:off x="360363" y="3041650"/>
            <a:ext cx="10001250" cy="11072813"/>
            <a:chOff x="227" y="1916"/>
            <a:chExt cx="6300" cy="6975"/>
          </a:xfrm>
        </p:grpSpPr>
        <p:pic>
          <p:nvPicPr>
            <p:cNvPr id="3076" name="Picture 7"/>
            <p:cNvPicPr>
              <a:picLocks noChangeAspect="1" noChangeArrowheads="1"/>
            </p:cNvPicPr>
            <p:nvPr/>
          </p:nvPicPr>
          <p:blipFill>
            <a:blip r:embed="rId2"/>
            <a:srcRect/>
            <a:stretch>
              <a:fillRect/>
            </a:stretch>
          </p:blipFill>
          <p:spPr bwMode="auto">
            <a:xfrm>
              <a:off x="227" y="1916"/>
              <a:ext cx="6300" cy="6975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</p:pic>
        <p:grpSp>
          <p:nvGrpSpPr>
            <p:cNvPr id="3077" name="Group 73"/>
            <p:cNvGrpSpPr>
              <a:grpSpLocks/>
            </p:cNvGrpSpPr>
            <p:nvPr/>
          </p:nvGrpSpPr>
          <p:grpSpPr bwMode="auto">
            <a:xfrm>
              <a:off x="1497" y="5534"/>
              <a:ext cx="500" cy="544"/>
              <a:chOff x="5125" y="2495"/>
              <a:chExt cx="500" cy="544"/>
            </a:xfrm>
          </p:grpSpPr>
          <p:sp>
            <p:nvSpPr>
              <p:cNvPr id="3268" name="Oval 68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69" name="Oval 69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70" name="Group 72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71" name="Oval 66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72" name="Oval 67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73" name="Oval 7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74" name="Oval 7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078" name="Group 74"/>
            <p:cNvGrpSpPr>
              <a:grpSpLocks/>
            </p:cNvGrpSpPr>
            <p:nvPr/>
          </p:nvGrpSpPr>
          <p:grpSpPr bwMode="auto">
            <a:xfrm>
              <a:off x="2041" y="4627"/>
              <a:ext cx="500" cy="544"/>
              <a:chOff x="5125" y="2495"/>
              <a:chExt cx="500" cy="544"/>
            </a:xfrm>
          </p:grpSpPr>
          <p:sp>
            <p:nvSpPr>
              <p:cNvPr id="3261" name="Oval 7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62" name="Oval 7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63" name="Group 7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64" name="Oval 7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65" name="Oval 7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66" name="Oval 8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67" name="Oval 8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079" name="Group 82"/>
            <p:cNvGrpSpPr>
              <a:grpSpLocks/>
            </p:cNvGrpSpPr>
            <p:nvPr/>
          </p:nvGrpSpPr>
          <p:grpSpPr bwMode="auto">
            <a:xfrm>
              <a:off x="862" y="3357"/>
              <a:ext cx="500" cy="544"/>
              <a:chOff x="5125" y="2495"/>
              <a:chExt cx="500" cy="544"/>
            </a:xfrm>
          </p:grpSpPr>
          <p:sp>
            <p:nvSpPr>
              <p:cNvPr id="3254" name="Oval 83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55" name="Oval 84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56" name="Group 85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57" name="Oval 86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58" name="Oval 87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59" name="Oval 88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60" name="Oval 89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080" name="Group 90"/>
            <p:cNvGrpSpPr>
              <a:grpSpLocks/>
            </p:cNvGrpSpPr>
            <p:nvPr/>
          </p:nvGrpSpPr>
          <p:grpSpPr bwMode="auto">
            <a:xfrm>
              <a:off x="2449" y="2314"/>
              <a:ext cx="500" cy="544"/>
              <a:chOff x="5125" y="2495"/>
              <a:chExt cx="500" cy="544"/>
            </a:xfrm>
          </p:grpSpPr>
          <p:sp>
            <p:nvSpPr>
              <p:cNvPr id="3247" name="Oval 91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48" name="Oval 92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49" name="Group 93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50" name="Oval 94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51" name="Oval 95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52" name="Oval 96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53" name="Oval 97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081" name="Group 98"/>
            <p:cNvGrpSpPr>
              <a:grpSpLocks/>
            </p:cNvGrpSpPr>
            <p:nvPr/>
          </p:nvGrpSpPr>
          <p:grpSpPr bwMode="auto">
            <a:xfrm>
              <a:off x="5579" y="3493"/>
              <a:ext cx="500" cy="544"/>
              <a:chOff x="5125" y="2495"/>
              <a:chExt cx="500" cy="544"/>
            </a:xfrm>
          </p:grpSpPr>
          <p:sp>
            <p:nvSpPr>
              <p:cNvPr id="3240" name="Oval 99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41" name="Oval 100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42" name="Group 101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43" name="Oval 102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44" name="Oval 103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45" name="Oval 104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46" name="Oval 105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082" name="Group 106"/>
            <p:cNvGrpSpPr>
              <a:grpSpLocks/>
            </p:cNvGrpSpPr>
            <p:nvPr/>
          </p:nvGrpSpPr>
          <p:grpSpPr bwMode="auto">
            <a:xfrm>
              <a:off x="4763" y="5035"/>
              <a:ext cx="500" cy="544"/>
              <a:chOff x="5125" y="2495"/>
              <a:chExt cx="500" cy="544"/>
            </a:xfrm>
          </p:grpSpPr>
          <p:sp>
            <p:nvSpPr>
              <p:cNvPr id="3233" name="Oval 107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34" name="Oval 108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35" name="Group 109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36" name="Oval 110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37" name="Oval 111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38" name="Oval 112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39" name="Oval 113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083" name="Group 114"/>
            <p:cNvGrpSpPr>
              <a:grpSpLocks/>
            </p:cNvGrpSpPr>
            <p:nvPr/>
          </p:nvGrpSpPr>
          <p:grpSpPr bwMode="auto">
            <a:xfrm>
              <a:off x="3493" y="3583"/>
              <a:ext cx="500" cy="544"/>
              <a:chOff x="5125" y="2495"/>
              <a:chExt cx="500" cy="544"/>
            </a:xfrm>
          </p:grpSpPr>
          <p:sp>
            <p:nvSpPr>
              <p:cNvPr id="3226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27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28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29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30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31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32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084" name="Group 122"/>
            <p:cNvGrpSpPr>
              <a:grpSpLocks/>
            </p:cNvGrpSpPr>
            <p:nvPr/>
          </p:nvGrpSpPr>
          <p:grpSpPr bwMode="auto">
            <a:xfrm>
              <a:off x="3447" y="4400"/>
              <a:ext cx="500" cy="544"/>
              <a:chOff x="5125" y="2495"/>
              <a:chExt cx="500" cy="544"/>
            </a:xfrm>
          </p:grpSpPr>
          <p:sp>
            <p:nvSpPr>
              <p:cNvPr id="3219" name="Oval 123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20" name="Oval 124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21" name="Group 125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22" name="Oval 126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23" name="Oval 127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24" name="Oval 128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25" name="Oval 129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3085" name="Oval 11"/>
            <p:cNvSpPr>
              <a:spLocks noChangeArrowheads="1"/>
            </p:cNvSpPr>
            <p:nvPr/>
          </p:nvSpPr>
          <p:spPr bwMode="auto">
            <a:xfrm>
              <a:off x="3176" y="3312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86" name="Oval 12"/>
            <p:cNvSpPr>
              <a:spLocks noChangeArrowheads="1"/>
            </p:cNvSpPr>
            <p:nvPr/>
          </p:nvSpPr>
          <p:spPr bwMode="auto">
            <a:xfrm>
              <a:off x="2177" y="3357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87" name="Oval 13"/>
            <p:cNvSpPr>
              <a:spLocks noChangeArrowheads="1"/>
            </p:cNvSpPr>
            <p:nvPr/>
          </p:nvSpPr>
          <p:spPr bwMode="auto">
            <a:xfrm>
              <a:off x="3992" y="4128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88" name="Oval 14"/>
            <p:cNvSpPr>
              <a:spLocks noChangeArrowheads="1"/>
            </p:cNvSpPr>
            <p:nvPr/>
          </p:nvSpPr>
          <p:spPr bwMode="auto">
            <a:xfrm>
              <a:off x="1542" y="4672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89" name="Oval 15"/>
            <p:cNvSpPr>
              <a:spLocks noChangeArrowheads="1"/>
            </p:cNvSpPr>
            <p:nvPr/>
          </p:nvSpPr>
          <p:spPr bwMode="auto">
            <a:xfrm>
              <a:off x="5177" y="4854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0" name="Oval 16"/>
            <p:cNvSpPr>
              <a:spLocks noChangeArrowheads="1"/>
            </p:cNvSpPr>
            <p:nvPr/>
          </p:nvSpPr>
          <p:spPr bwMode="auto">
            <a:xfrm>
              <a:off x="2162" y="5489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1" name="Oval 28"/>
            <p:cNvSpPr>
              <a:spLocks noChangeArrowheads="1"/>
            </p:cNvSpPr>
            <p:nvPr/>
          </p:nvSpPr>
          <p:spPr bwMode="auto">
            <a:xfrm>
              <a:off x="1996" y="4128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2" name="Oval 29"/>
            <p:cNvSpPr>
              <a:spLocks noChangeArrowheads="1"/>
            </p:cNvSpPr>
            <p:nvPr/>
          </p:nvSpPr>
          <p:spPr bwMode="auto">
            <a:xfrm>
              <a:off x="4727" y="3851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3" name="Oval 11"/>
            <p:cNvSpPr>
              <a:spLocks noChangeArrowheads="1"/>
            </p:cNvSpPr>
            <p:nvPr/>
          </p:nvSpPr>
          <p:spPr bwMode="auto">
            <a:xfrm>
              <a:off x="3176" y="2604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4" name="Oval 12"/>
            <p:cNvSpPr>
              <a:spLocks noChangeArrowheads="1"/>
            </p:cNvSpPr>
            <p:nvPr/>
          </p:nvSpPr>
          <p:spPr bwMode="auto">
            <a:xfrm>
              <a:off x="2178" y="2858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5" name="Oval 13"/>
            <p:cNvSpPr>
              <a:spLocks noChangeArrowheads="1"/>
            </p:cNvSpPr>
            <p:nvPr/>
          </p:nvSpPr>
          <p:spPr bwMode="auto">
            <a:xfrm>
              <a:off x="2540" y="3810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6" name="Oval 14"/>
            <p:cNvSpPr>
              <a:spLocks noChangeArrowheads="1"/>
            </p:cNvSpPr>
            <p:nvPr/>
          </p:nvSpPr>
          <p:spPr bwMode="auto">
            <a:xfrm>
              <a:off x="3629" y="2132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7" name="Oval 15"/>
            <p:cNvSpPr>
              <a:spLocks noChangeArrowheads="1"/>
            </p:cNvSpPr>
            <p:nvPr/>
          </p:nvSpPr>
          <p:spPr bwMode="auto">
            <a:xfrm>
              <a:off x="4264" y="3765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8" name="Oval 16"/>
            <p:cNvSpPr>
              <a:spLocks noChangeArrowheads="1"/>
            </p:cNvSpPr>
            <p:nvPr/>
          </p:nvSpPr>
          <p:spPr bwMode="auto">
            <a:xfrm>
              <a:off x="1724" y="5126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9" name="Oval 28"/>
            <p:cNvSpPr>
              <a:spLocks noChangeArrowheads="1"/>
            </p:cNvSpPr>
            <p:nvPr/>
          </p:nvSpPr>
          <p:spPr bwMode="auto">
            <a:xfrm>
              <a:off x="726" y="3992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100" name="Oval 29"/>
            <p:cNvSpPr>
              <a:spLocks noChangeArrowheads="1"/>
            </p:cNvSpPr>
            <p:nvPr/>
          </p:nvSpPr>
          <p:spPr bwMode="auto">
            <a:xfrm>
              <a:off x="3357" y="5171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101" name="Oval 13"/>
            <p:cNvSpPr>
              <a:spLocks noChangeArrowheads="1"/>
            </p:cNvSpPr>
            <p:nvPr/>
          </p:nvSpPr>
          <p:spPr bwMode="auto">
            <a:xfrm>
              <a:off x="4322" y="5308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102" name="Oval 14"/>
            <p:cNvSpPr>
              <a:spLocks noChangeArrowheads="1"/>
            </p:cNvSpPr>
            <p:nvPr/>
          </p:nvSpPr>
          <p:spPr bwMode="auto">
            <a:xfrm>
              <a:off x="5035" y="3207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103" name="Oval 15"/>
            <p:cNvSpPr>
              <a:spLocks noChangeArrowheads="1"/>
            </p:cNvSpPr>
            <p:nvPr/>
          </p:nvSpPr>
          <p:spPr bwMode="auto">
            <a:xfrm>
              <a:off x="5715" y="4854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104" name="Oval 29"/>
            <p:cNvSpPr>
              <a:spLocks noChangeArrowheads="1"/>
            </p:cNvSpPr>
            <p:nvPr/>
          </p:nvSpPr>
          <p:spPr bwMode="auto">
            <a:xfrm>
              <a:off x="5496" y="4355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105" name="Oval 15"/>
            <p:cNvSpPr>
              <a:spLocks noChangeArrowheads="1"/>
            </p:cNvSpPr>
            <p:nvPr/>
          </p:nvSpPr>
          <p:spPr bwMode="auto">
            <a:xfrm>
              <a:off x="5398" y="3851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106" name="Oval 29"/>
            <p:cNvSpPr>
              <a:spLocks noChangeArrowheads="1"/>
            </p:cNvSpPr>
            <p:nvPr/>
          </p:nvSpPr>
          <p:spPr bwMode="auto">
            <a:xfrm>
              <a:off x="4218" y="3208"/>
              <a:ext cx="181" cy="181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3107" name="Group 114"/>
            <p:cNvGrpSpPr>
              <a:grpSpLocks/>
            </p:cNvGrpSpPr>
            <p:nvPr/>
          </p:nvGrpSpPr>
          <p:grpSpPr bwMode="auto">
            <a:xfrm>
              <a:off x="2540" y="3039"/>
              <a:ext cx="500" cy="544"/>
              <a:chOff x="5125" y="2495"/>
              <a:chExt cx="500" cy="544"/>
            </a:xfrm>
          </p:grpSpPr>
          <p:sp>
            <p:nvSpPr>
              <p:cNvPr id="3212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13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14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15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16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17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18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08" name="Group 114"/>
            <p:cNvGrpSpPr>
              <a:grpSpLocks/>
            </p:cNvGrpSpPr>
            <p:nvPr/>
          </p:nvGrpSpPr>
          <p:grpSpPr bwMode="auto">
            <a:xfrm>
              <a:off x="4445" y="2812"/>
              <a:ext cx="500" cy="544"/>
              <a:chOff x="5125" y="2495"/>
              <a:chExt cx="500" cy="544"/>
            </a:xfrm>
          </p:grpSpPr>
          <p:sp>
            <p:nvSpPr>
              <p:cNvPr id="3205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206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07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08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09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10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11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09" name="Group 114"/>
            <p:cNvGrpSpPr>
              <a:grpSpLocks/>
            </p:cNvGrpSpPr>
            <p:nvPr/>
          </p:nvGrpSpPr>
          <p:grpSpPr bwMode="auto">
            <a:xfrm>
              <a:off x="1588" y="2812"/>
              <a:ext cx="500" cy="544"/>
              <a:chOff x="5125" y="2495"/>
              <a:chExt cx="500" cy="544"/>
            </a:xfrm>
          </p:grpSpPr>
          <p:sp>
            <p:nvSpPr>
              <p:cNvPr id="3198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99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200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201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02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03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04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0" name="Group 114"/>
            <p:cNvGrpSpPr>
              <a:grpSpLocks/>
            </p:cNvGrpSpPr>
            <p:nvPr/>
          </p:nvGrpSpPr>
          <p:grpSpPr bwMode="auto">
            <a:xfrm>
              <a:off x="2449" y="4037"/>
              <a:ext cx="500" cy="544"/>
              <a:chOff x="5125" y="2495"/>
              <a:chExt cx="500" cy="544"/>
            </a:xfrm>
          </p:grpSpPr>
          <p:sp>
            <p:nvSpPr>
              <p:cNvPr id="3191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92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93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94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95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96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97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1" name="Group 114"/>
            <p:cNvGrpSpPr>
              <a:grpSpLocks/>
            </p:cNvGrpSpPr>
            <p:nvPr/>
          </p:nvGrpSpPr>
          <p:grpSpPr bwMode="auto">
            <a:xfrm>
              <a:off x="3720" y="2404"/>
              <a:ext cx="500" cy="544"/>
              <a:chOff x="5125" y="2495"/>
              <a:chExt cx="500" cy="544"/>
            </a:xfrm>
          </p:grpSpPr>
          <p:sp>
            <p:nvSpPr>
              <p:cNvPr id="3184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85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86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87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88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89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90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2" name="Group 114"/>
            <p:cNvGrpSpPr>
              <a:grpSpLocks/>
            </p:cNvGrpSpPr>
            <p:nvPr/>
          </p:nvGrpSpPr>
          <p:grpSpPr bwMode="auto">
            <a:xfrm>
              <a:off x="817" y="4355"/>
              <a:ext cx="500" cy="544"/>
              <a:chOff x="5125" y="2495"/>
              <a:chExt cx="500" cy="544"/>
            </a:xfrm>
          </p:grpSpPr>
          <p:sp>
            <p:nvSpPr>
              <p:cNvPr id="3177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78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79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80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81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82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83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3" name="Group 114"/>
            <p:cNvGrpSpPr>
              <a:grpSpLocks/>
            </p:cNvGrpSpPr>
            <p:nvPr/>
          </p:nvGrpSpPr>
          <p:grpSpPr bwMode="auto">
            <a:xfrm>
              <a:off x="4672" y="3447"/>
              <a:ext cx="500" cy="544"/>
              <a:chOff x="5125" y="2495"/>
              <a:chExt cx="500" cy="544"/>
            </a:xfrm>
          </p:grpSpPr>
          <p:sp>
            <p:nvSpPr>
              <p:cNvPr id="3170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71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72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73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74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75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76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4" name="Group 114"/>
            <p:cNvGrpSpPr>
              <a:grpSpLocks/>
            </p:cNvGrpSpPr>
            <p:nvPr/>
          </p:nvGrpSpPr>
          <p:grpSpPr bwMode="auto">
            <a:xfrm>
              <a:off x="5443" y="5171"/>
              <a:ext cx="500" cy="544"/>
              <a:chOff x="5125" y="2495"/>
              <a:chExt cx="500" cy="544"/>
            </a:xfrm>
          </p:grpSpPr>
          <p:sp>
            <p:nvSpPr>
              <p:cNvPr id="3163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64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65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66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67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68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69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5" name="Group 114"/>
            <p:cNvGrpSpPr>
              <a:grpSpLocks/>
            </p:cNvGrpSpPr>
            <p:nvPr/>
          </p:nvGrpSpPr>
          <p:grpSpPr bwMode="auto">
            <a:xfrm>
              <a:off x="5307" y="2903"/>
              <a:ext cx="500" cy="544"/>
              <a:chOff x="5125" y="2495"/>
              <a:chExt cx="500" cy="544"/>
            </a:xfrm>
          </p:grpSpPr>
          <p:sp>
            <p:nvSpPr>
              <p:cNvPr id="3156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57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58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59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60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61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62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6" name="Group 114"/>
            <p:cNvGrpSpPr>
              <a:grpSpLocks/>
            </p:cNvGrpSpPr>
            <p:nvPr/>
          </p:nvGrpSpPr>
          <p:grpSpPr bwMode="auto">
            <a:xfrm>
              <a:off x="4808" y="4173"/>
              <a:ext cx="500" cy="544"/>
              <a:chOff x="5125" y="2495"/>
              <a:chExt cx="500" cy="544"/>
            </a:xfrm>
          </p:grpSpPr>
          <p:sp>
            <p:nvSpPr>
              <p:cNvPr id="3149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50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51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52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53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54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55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7" name="Group 114"/>
            <p:cNvGrpSpPr>
              <a:grpSpLocks/>
            </p:cNvGrpSpPr>
            <p:nvPr/>
          </p:nvGrpSpPr>
          <p:grpSpPr bwMode="auto">
            <a:xfrm>
              <a:off x="4173" y="4355"/>
              <a:ext cx="500" cy="544"/>
              <a:chOff x="5125" y="2495"/>
              <a:chExt cx="500" cy="544"/>
            </a:xfrm>
          </p:grpSpPr>
          <p:sp>
            <p:nvSpPr>
              <p:cNvPr id="3142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43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44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45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46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47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48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8" name="Group 114"/>
            <p:cNvGrpSpPr>
              <a:grpSpLocks/>
            </p:cNvGrpSpPr>
            <p:nvPr/>
          </p:nvGrpSpPr>
          <p:grpSpPr bwMode="auto">
            <a:xfrm>
              <a:off x="2947" y="3946"/>
              <a:ext cx="500" cy="544"/>
              <a:chOff x="5125" y="2495"/>
              <a:chExt cx="500" cy="544"/>
            </a:xfrm>
          </p:grpSpPr>
          <p:sp>
            <p:nvSpPr>
              <p:cNvPr id="3135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36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37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38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39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40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41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19" name="Group 114"/>
            <p:cNvGrpSpPr>
              <a:grpSpLocks/>
            </p:cNvGrpSpPr>
            <p:nvPr/>
          </p:nvGrpSpPr>
          <p:grpSpPr bwMode="auto">
            <a:xfrm>
              <a:off x="3402" y="2812"/>
              <a:ext cx="500" cy="544"/>
              <a:chOff x="5125" y="2495"/>
              <a:chExt cx="500" cy="544"/>
            </a:xfrm>
          </p:grpSpPr>
          <p:sp>
            <p:nvSpPr>
              <p:cNvPr id="3128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29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30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31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32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33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34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120" name="Group 114"/>
            <p:cNvGrpSpPr>
              <a:grpSpLocks/>
            </p:cNvGrpSpPr>
            <p:nvPr/>
          </p:nvGrpSpPr>
          <p:grpSpPr bwMode="auto">
            <a:xfrm>
              <a:off x="1406" y="3629"/>
              <a:ext cx="500" cy="544"/>
              <a:chOff x="5125" y="2495"/>
              <a:chExt cx="500" cy="544"/>
            </a:xfrm>
          </p:grpSpPr>
          <p:sp>
            <p:nvSpPr>
              <p:cNvPr id="3121" name="Oval 115"/>
              <p:cNvSpPr>
                <a:spLocks noChangeArrowheads="1"/>
              </p:cNvSpPr>
              <p:nvPr/>
            </p:nvSpPr>
            <p:spPr bwMode="auto">
              <a:xfrm>
                <a:off x="5398" y="2631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22" name="Oval 116"/>
              <p:cNvSpPr>
                <a:spLocks noChangeArrowheads="1"/>
              </p:cNvSpPr>
              <p:nvPr/>
            </p:nvSpPr>
            <p:spPr bwMode="auto">
              <a:xfrm>
                <a:off x="5307" y="281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3123" name="Group 117"/>
              <p:cNvGrpSpPr>
                <a:grpSpLocks/>
              </p:cNvGrpSpPr>
              <p:nvPr/>
            </p:nvGrpSpPr>
            <p:grpSpPr bwMode="auto">
              <a:xfrm>
                <a:off x="5125" y="2495"/>
                <a:ext cx="409" cy="454"/>
                <a:chOff x="5125" y="2495"/>
                <a:chExt cx="409" cy="454"/>
              </a:xfrm>
            </p:grpSpPr>
            <p:sp>
              <p:nvSpPr>
                <p:cNvPr id="3124" name="Oval 118"/>
                <p:cNvSpPr>
                  <a:spLocks noChangeArrowheads="1"/>
                </p:cNvSpPr>
                <p:nvPr/>
              </p:nvSpPr>
              <p:spPr bwMode="auto">
                <a:xfrm>
                  <a:off x="5126" y="2540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25" name="Oval 119"/>
                <p:cNvSpPr>
                  <a:spLocks noChangeArrowheads="1"/>
                </p:cNvSpPr>
                <p:nvPr/>
              </p:nvSpPr>
              <p:spPr bwMode="auto">
                <a:xfrm>
                  <a:off x="5307" y="2495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26" name="Oval 120"/>
                <p:cNvSpPr>
                  <a:spLocks noChangeArrowheads="1"/>
                </p:cNvSpPr>
                <p:nvPr/>
              </p:nvSpPr>
              <p:spPr bwMode="auto">
                <a:xfrm>
                  <a:off x="5125" y="272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27" name="Oval 121"/>
                <p:cNvSpPr>
                  <a:spLocks noChangeArrowheads="1"/>
                </p:cNvSpPr>
                <p:nvPr/>
              </p:nvSpPr>
              <p:spPr bwMode="auto">
                <a:xfrm>
                  <a:off x="5262" y="2676"/>
                  <a:ext cx="181" cy="181"/>
                </a:xfrm>
                <a:prstGeom prst="ellipse">
                  <a:avLst/>
                </a:prstGeom>
                <a:solidFill>
                  <a:srgbClr val="FFFF66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396"/>
          <p:cNvGrpSpPr>
            <a:grpSpLocks/>
          </p:cNvGrpSpPr>
          <p:nvPr/>
        </p:nvGrpSpPr>
        <p:grpSpPr bwMode="auto">
          <a:xfrm>
            <a:off x="0" y="273050"/>
            <a:ext cx="10452100" cy="2679700"/>
            <a:chOff x="0" y="81"/>
            <a:chExt cx="6584" cy="1688"/>
          </a:xfrm>
        </p:grpSpPr>
        <p:sp>
          <p:nvSpPr>
            <p:cNvPr id="4454" name="Text Box 9"/>
            <p:cNvSpPr txBox="1">
              <a:spLocks noChangeArrowheads="1"/>
            </p:cNvSpPr>
            <p:nvPr/>
          </p:nvSpPr>
          <p:spPr bwMode="auto">
            <a:xfrm>
              <a:off x="0" y="81"/>
              <a:ext cx="2720" cy="99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 defTabSz="1604963"/>
              <a:r>
                <a:rPr lang="en-US" b="1">
                  <a:solidFill>
                    <a:srgbClr val="006600"/>
                  </a:solidFill>
                </a:rPr>
                <a:t>Phenology</a:t>
              </a:r>
            </a:p>
            <a:p>
              <a:pPr algn="ctr" defTabSz="1604963"/>
              <a:r>
                <a:rPr lang="th-TH" b="1">
                  <a:solidFill>
                    <a:srgbClr val="006600"/>
                  </a:solidFill>
                </a:rPr>
                <a:t>การศึกษาชีพลักษณ์</a:t>
              </a:r>
            </a:p>
          </p:txBody>
        </p:sp>
        <p:sp>
          <p:nvSpPr>
            <p:cNvPr id="4455" name="Text Box 10"/>
            <p:cNvSpPr txBox="1">
              <a:spLocks noChangeArrowheads="1"/>
            </p:cNvSpPr>
            <p:nvPr/>
          </p:nvSpPr>
          <p:spPr bwMode="auto">
            <a:xfrm>
              <a:off x="3130" y="176"/>
              <a:ext cx="3454" cy="15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Flower buds (FB) </a:t>
              </a:r>
              <a:r>
                <a:rPr lang="th-TH" sz="3200" b="1">
                  <a:solidFill>
                    <a:srgbClr val="006600"/>
                  </a:solidFill>
                </a:rPr>
                <a:t>ดอกตูม  </a:t>
              </a:r>
              <a:r>
                <a:rPr lang="en-US" sz="3200" b="1">
                  <a:solidFill>
                    <a:srgbClr val="006600"/>
                  </a:solidFill>
                </a:rPr>
                <a:t>  = 0</a:t>
              </a: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  </a:t>
              </a:r>
              <a:endParaRPr lang="th-TH" sz="3200" b="1">
                <a:solidFill>
                  <a:srgbClr val="006600"/>
                </a:solidFill>
              </a:endParaRP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Open flowers (FL)  </a:t>
              </a:r>
              <a:r>
                <a:rPr lang="th-TH" sz="3200" b="1">
                  <a:solidFill>
                    <a:srgbClr val="006600"/>
                  </a:solidFill>
                </a:rPr>
                <a:t>ดอกบาน </a:t>
              </a:r>
              <a:r>
                <a:rPr lang="en-US" sz="3200" b="1">
                  <a:solidFill>
                    <a:srgbClr val="006600"/>
                  </a:solidFill>
                </a:rPr>
                <a:t>= 4</a:t>
              </a:r>
              <a:endParaRPr lang="th-TH" sz="3200" b="1">
                <a:solidFill>
                  <a:srgbClr val="006600"/>
                </a:solidFill>
              </a:endParaRPr>
            </a:p>
            <a:p>
              <a:pPr defTabSz="1604963"/>
              <a:endParaRPr lang="en-US" sz="3200" b="1">
                <a:solidFill>
                  <a:srgbClr val="006600"/>
                </a:solidFill>
              </a:endParaRP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Fruit (FT) </a:t>
              </a:r>
              <a:r>
                <a:rPr lang="th-TH" sz="3200" b="1">
                  <a:solidFill>
                    <a:srgbClr val="006600"/>
                  </a:solidFill>
                </a:rPr>
                <a:t>ผล                 </a:t>
              </a:r>
              <a:r>
                <a:rPr lang="en-US" sz="3200" b="1">
                  <a:solidFill>
                    <a:srgbClr val="006600"/>
                  </a:solidFill>
                </a:rPr>
                <a:t>     =</a:t>
              </a:r>
              <a:r>
                <a:rPr lang="th-TH" sz="3200" b="1">
                  <a:solidFill>
                    <a:srgbClr val="006600"/>
                  </a:solidFill>
                </a:rPr>
                <a:t> </a:t>
              </a:r>
              <a:r>
                <a:rPr lang="en-US" sz="3200" b="1">
                  <a:solidFill>
                    <a:srgbClr val="006600"/>
                  </a:solidFill>
                </a:rPr>
                <a:t> 0</a:t>
              </a:r>
              <a:endParaRPr lang="th-TH" sz="3200" b="1">
                <a:solidFill>
                  <a:srgbClr val="006600"/>
                </a:solidFill>
              </a:endParaRPr>
            </a:p>
          </p:txBody>
        </p:sp>
        <p:grpSp>
          <p:nvGrpSpPr>
            <p:cNvPr id="4456" name="Group 399"/>
            <p:cNvGrpSpPr>
              <a:grpSpLocks/>
            </p:cNvGrpSpPr>
            <p:nvPr/>
          </p:nvGrpSpPr>
          <p:grpSpPr bwMode="auto">
            <a:xfrm>
              <a:off x="2586" y="177"/>
              <a:ext cx="500" cy="1592"/>
              <a:chOff x="2817" y="81"/>
              <a:chExt cx="500" cy="1592"/>
            </a:xfrm>
          </p:grpSpPr>
          <p:sp>
            <p:nvSpPr>
              <p:cNvPr id="4457" name="Oval 31"/>
              <p:cNvSpPr>
                <a:spLocks noChangeArrowheads="1"/>
              </p:cNvSpPr>
              <p:nvPr/>
            </p:nvSpPr>
            <p:spPr bwMode="auto">
              <a:xfrm>
                <a:off x="2999" y="81"/>
                <a:ext cx="181" cy="181"/>
              </a:xfrm>
              <a:prstGeom prst="ellipse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 sz="5400"/>
              </a:p>
            </p:txBody>
          </p:sp>
          <p:grpSp>
            <p:nvGrpSpPr>
              <p:cNvPr id="4458" name="Group 32"/>
              <p:cNvGrpSpPr>
                <a:grpSpLocks/>
              </p:cNvGrpSpPr>
              <p:nvPr/>
            </p:nvGrpSpPr>
            <p:grpSpPr bwMode="auto">
              <a:xfrm>
                <a:off x="2817" y="454"/>
                <a:ext cx="500" cy="544"/>
                <a:chOff x="5125" y="2495"/>
                <a:chExt cx="500" cy="544"/>
              </a:xfrm>
            </p:grpSpPr>
            <p:sp>
              <p:nvSpPr>
                <p:cNvPr id="4462" name="Oval 3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463" name="Oval 3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464" name="Group 3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465" name="Oval 3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66" name="Oval 3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67" name="Oval 3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68" name="Oval 3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459" name="Group 40"/>
              <p:cNvGrpSpPr>
                <a:grpSpLocks/>
              </p:cNvGrpSpPr>
              <p:nvPr/>
            </p:nvGrpSpPr>
            <p:grpSpPr bwMode="auto">
              <a:xfrm>
                <a:off x="2909" y="1129"/>
                <a:ext cx="363" cy="544"/>
                <a:chOff x="5534" y="2586"/>
                <a:chExt cx="363" cy="544"/>
              </a:xfrm>
            </p:grpSpPr>
            <p:sp>
              <p:nvSpPr>
                <p:cNvPr id="4460" name="AutoShape 41"/>
                <p:cNvSpPr>
                  <a:spLocks noChangeArrowheads="1"/>
                </p:cNvSpPr>
                <p:nvPr/>
              </p:nvSpPr>
              <p:spPr bwMode="auto">
                <a:xfrm>
                  <a:off x="5670" y="2586"/>
                  <a:ext cx="136" cy="272"/>
                </a:xfrm>
                <a:prstGeom prst="flowChartMerge">
                  <a:avLst/>
                </a:prstGeom>
                <a:solidFill>
                  <a:srgbClr val="CC9900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 sz="5400"/>
                </a:p>
              </p:txBody>
            </p:sp>
            <p:sp>
              <p:nvSpPr>
                <p:cNvPr id="4461" name="Oval 42"/>
                <p:cNvSpPr>
                  <a:spLocks noChangeArrowheads="1"/>
                </p:cNvSpPr>
                <p:nvPr/>
              </p:nvSpPr>
              <p:spPr bwMode="auto">
                <a:xfrm>
                  <a:off x="5534" y="2767"/>
                  <a:ext cx="363" cy="363"/>
                </a:xfrm>
                <a:prstGeom prst="ellipse">
                  <a:avLst/>
                </a:prstGeom>
                <a:solidFill>
                  <a:srgbClr val="FF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pPr algn="ctr" defTabSz="1604963"/>
                  <a:r>
                    <a:rPr lang="en-US" sz="5400"/>
                    <a:t> </a:t>
                  </a:r>
                  <a:endParaRPr lang="th-TH" sz="5400"/>
                </a:p>
              </p:txBody>
            </p:sp>
          </p:grpSp>
        </p:grpSp>
      </p:grpSp>
      <p:grpSp>
        <p:nvGrpSpPr>
          <p:cNvPr id="4099" name="Group 422"/>
          <p:cNvGrpSpPr>
            <a:grpSpLocks/>
          </p:cNvGrpSpPr>
          <p:nvPr/>
        </p:nvGrpSpPr>
        <p:grpSpPr bwMode="auto">
          <a:xfrm>
            <a:off x="215900" y="2952750"/>
            <a:ext cx="10001250" cy="11072813"/>
            <a:chOff x="136" y="1860"/>
            <a:chExt cx="6300" cy="6975"/>
          </a:xfrm>
        </p:grpSpPr>
        <p:pic>
          <p:nvPicPr>
            <p:cNvPr id="4100" name="Picture 7"/>
            <p:cNvPicPr>
              <a:picLocks noChangeAspect="1" noChangeArrowheads="1"/>
            </p:cNvPicPr>
            <p:nvPr/>
          </p:nvPicPr>
          <p:blipFill>
            <a:blip r:embed="rId2"/>
            <a:srcRect/>
            <a:stretch>
              <a:fillRect/>
            </a:stretch>
          </p:blipFill>
          <p:spPr bwMode="auto">
            <a:xfrm>
              <a:off x="136" y="1860"/>
              <a:ext cx="6300" cy="6975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</p:pic>
        <p:grpSp>
          <p:nvGrpSpPr>
            <p:cNvPr id="4101" name="Group 421"/>
            <p:cNvGrpSpPr>
              <a:grpSpLocks/>
            </p:cNvGrpSpPr>
            <p:nvPr/>
          </p:nvGrpSpPr>
          <p:grpSpPr bwMode="auto">
            <a:xfrm>
              <a:off x="454" y="1905"/>
              <a:ext cx="5807" cy="4117"/>
              <a:chOff x="454" y="1905"/>
              <a:chExt cx="5807" cy="4117"/>
            </a:xfrm>
          </p:grpSpPr>
          <p:grpSp>
            <p:nvGrpSpPr>
              <p:cNvPr id="4102" name="Group 73"/>
              <p:cNvGrpSpPr>
                <a:grpSpLocks/>
              </p:cNvGrpSpPr>
              <p:nvPr/>
            </p:nvGrpSpPr>
            <p:grpSpPr bwMode="auto">
              <a:xfrm>
                <a:off x="1406" y="5478"/>
                <a:ext cx="500" cy="544"/>
                <a:chOff x="5125" y="2495"/>
                <a:chExt cx="500" cy="544"/>
              </a:xfrm>
            </p:grpSpPr>
            <p:sp>
              <p:nvSpPr>
                <p:cNvPr id="4447" name="Oval 68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448" name="Oval 69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449" name="Group 72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450" name="Oval 6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51" name="Oval 6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52" name="Oval 7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53" name="Oval 7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03" name="Group 74"/>
              <p:cNvGrpSpPr>
                <a:grpSpLocks/>
              </p:cNvGrpSpPr>
              <p:nvPr/>
            </p:nvGrpSpPr>
            <p:grpSpPr bwMode="auto">
              <a:xfrm>
                <a:off x="1950" y="4571"/>
                <a:ext cx="500" cy="544"/>
                <a:chOff x="5125" y="2495"/>
                <a:chExt cx="500" cy="544"/>
              </a:xfrm>
            </p:grpSpPr>
            <p:sp>
              <p:nvSpPr>
                <p:cNvPr id="4440" name="Oval 7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441" name="Oval 7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442" name="Group 7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443" name="Oval 7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44" name="Oval 7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45" name="Oval 8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46" name="Oval 8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04" name="Group 82"/>
              <p:cNvGrpSpPr>
                <a:grpSpLocks/>
              </p:cNvGrpSpPr>
              <p:nvPr/>
            </p:nvGrpSpPr>
            <p:grpSpPr bwMode="auto">
              <a:xfrm>
                <a:off x="771" y="3301"/>
                <a:ext cx="500" cy="544"/>
                <a:chOff x="5125" y="2495"/>
                <a:chExt cx="500" cy="544"/>
              </a:xfrm>
            </p:grpSpPr>
            <p:sp>
              <p:nvSpPr>
                <p:cNvPr id="4433" name="Oval 8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434" name="Oval 8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435" name="Group 8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436" name="Oval 8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37" name="Oval 8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38" name="Oval 8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39" name="Oval 8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05" name="Group 90"/>
              <p:cNvGrpSpPr>
                <a:grpSpLocks/>
              </p:cNvGrpSpPr>
              <p:nvPr/>
            </p:nvGrpSpPr>
            <p:grpSpPr bwMode="auto">
              <a:xfrm>
                <a:off x="2358" y="2258"/>
                <a:ext cx="500" cy="544"/>
                <a:chOff x="5125" y="2495"/>
                <a:chExt cx="500" cy="544"/>
              </a:xfrm>
            </p:grpSpPr>
            <p:sp>
              <p:nvSpPr>
                <p:cNvPr id="4426" name="Oval 91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427" name="Oval 92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428" name="Group 93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429" name="Oval 94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30" name="Oval 95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31" name="Oval 96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32" name="Oval 97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06" name="Group 98"/>
              <p:cNvGrpSpPr>
                <a:grpSpLocks/>
              </p:cNvGrpSpPr>
              <p:nvPr/>
            </p:nvGrpSpPr>
            <p:grpSpPr bwMode="auto">
              <a:xfrm>
                <a:off x="5488" y="3437"/>
                <a:ext cx="500" cy="544"/>
                <a:chOff x="5125" y="2495"/>
                <a:chExt cx="500" cy="544"/>
              </a:xfrm>
            </p:grpSpPr>
            <p:sp>
              <p:nvSpPr>
                <p:cNvPr id="4419" name="Oval 99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420" name="Oval 100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421" name="Group 101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422" name="Oval 102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23" name="Oval 103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24" name="Oval 104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25" name="Oval 105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07" name="Group 106"/>
              <p:cNvGrpSpPr>
                <a:grpSpLocks/>
              </p:cNvGrpSpPr>
              <p:nvPr/>
            </p:nvGrpSpPr>
            <p:grpSpPr bwMode="auto">
              <a:xfrm>
                <a:off x="4672" y="4979"/>
                <a:ext cx="500" cy="544"/>
                <a:chOff x="5125" y="2495"/>
                <a:chExt cx="500" cy="544"/>
              </a:xfrm>
            </p:grpSpPr>
            <p:sp>
              <p:nvSpPr>
                <p:cNvPr id="4412" name="Oval 107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413" name="Oval 108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414" name="Group 109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415" name="Oval 110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16" name="Oval 111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17" name="Oval 112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18" name="Oval 113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08" name="Group 114"/>
              <p:cNvGrpSpPr>
                <a:grpSpLocks/>
              </p:cNvGrpSpPr>
              <p:nvPr/>
            </p:nvGrpSpPr>
            <p:grpSpPr bwMode="auto">
              <a:xfrm>
                <a:off x="3402" y="3527"/>
                <a:ext cx="500" cy="544"/>
                <a:chOff x="5125" y="2495"/>
                <a:chExt cx="500" cy="544"/>
              </a:xfrm>
            </p:grpSpPr>
            <p:sp>
              <p:nvSpPr>
                <p:cNvPr id="4405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406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407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408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09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10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11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09" name="Group 122"/>
              <p:cNvGrpSpPr>
                <a:grpSpLocks/>
              </p:cNvGrpSpPr>
              <p:nvPr/>
            </p:nvGrpSpPr>
            <p:grpSpPr bwMode="auto">
              <a:xfrm>
                <a:off x="3356" y="4344"/>
                <a:ext cx="500" cy="544"/>
                <a:chOff x="5125" y="2495"/>
                <a:chExt cx="500" cy="544"/>
              </a:xfrm>
            </p:grpSpPr>
            <p:sp>
              <p:nvSpPr>
                <p:cNvPr id="4398" name="Oval 12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99" name="Oval 12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400" name="Group 12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401" name="Oval 12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02" name="Oval 12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03" name="Oval 12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404" name="Oval 12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0" name="Group 114"/>
              <p:cNvGrpSpPr>
                <a:grpSpLocks/>
              </p:cNvGrpSpPr>
              <p:nvPr/>
            </p:nvGrpSpPr>
            <p:grpSpPr bwMode="auto">
              <a:xfrm>
                <a:off x="2449" y="2983"/>
                <a:ext cx="500" cy="544"/>
                <a:chOff x="5125" y="2495"/>
                <a:chExt cx="500" cy="544"/>
              </a:xfrm>
            </p:grpSpPr>
            <p:sp>
              <p:nvSpPr>
                <p:cNvPr id="4391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92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93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94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95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96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97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1" name="Group 114"/>
              <p:cNvGrpSpPr>
                <a:grpSpLocks/>
              </p:cNvGrpSpPr>
              <p:nvPr/>
            </p:nvGrpSpPr>
            <p:grpSpPr bwMode="auto">
              <a:xfrm>
                <a:off x="4354" y="2756"/>
                <a:ext cx="500" cy="544"/>
                <a:chOff x="5125" y="2495"/>
                <a:chExt cx="500" cy="544"/>
              </a:xfrm>
            </p:grpSpPr>
            <p:sp>
              <p:nvSpPr>
                <p:cNvPr id="4384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85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86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87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88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89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90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2" name="Group 114"/>
              <p:cNvGrpSpPr>
                <a:grpSpLocks/>
              </p:cNvGrpSpPr>
              <p:nvPr/>
            </p:nvGrpSpPr>
            <p:grpSpPr bwMode="auto">
              <a:xfrm>
                <a:off x="1497" y="2756"/>
                <a:ext cx="500" cy="544"/>
                <a:chOff x="5125" y="2495"/>
                <a:chExt cx="500" cy="544"/>
              </a:xfrm>
            </p:grpSpPr>
            <p:sp>
              <p:nvSpPr>
                <p:cNvPr id="4377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78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79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80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81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82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83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3" name="Group 114"/>
              <p:cNvGrpSpPr>
                <a:grpSpLocks/>
              </p:cNvGrpSpPr>
              <p:nvPr/>
            </p:nvGrpSpPr>
            <p:grpSpPr bwMode="auto">
              <a:xfrm>
                <a:off x="2358" y="3981"/>
                <a:ext cx="500" cy="544"/>
                <a:chOff x="5125" y="2495"/>
                <a:chExt cx="500" cy="544"/>
              </a:xfrm>
            </p:grpSpPr>
            <p:sp>
              <p:nvSpPr>
                <p:cNvPr id="4370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71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72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73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74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75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76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4" name="Group 114"/>
              <p:cNvGrpSpPr>
                <a:grpSpLocks/>
              </p:cNvGrpSpPr>
              <p:nvPr/>
            </p:nvGrpSpPr>
            <p:grpSpPr bwMode="auto">
              <a:xfrm>
                <a:off x="3629" y="2348"/>
                <a:ext cx="500" cy="544"/>
                <a:chOff x="5125" y="2495"/>
                <a:chExt cx="500" cy="544"/>
              </a:xfrm>
            </p:grpSpPr>
            <p:sp>
              <p:nvSpPr>
                <p:cNvPr id="4363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64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65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66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67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68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69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5" name="Group 114"/>
              <p:cNvGrpSpPr>
                <a:grpSpLocks/>
              </p:cNvGrpSpPr>
              <p:nvPr/>
            </p:nvGrpSpPr>
            <p:grpSpPr bwMode="auto">
              <a:xfrm>
                <a:off x="726" y="4299"/>
                <a:ext cx="500" cy="544"/>
                <a:chOff x="5125" y="2495"/>
                <a:chExt cx="500" cy="544"/>
              </a:xfrm>
            </p:grpSpPr>
            <p:sp>
              <p:nvSpPr>
                <p:cNvPr id="4356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57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58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59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60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61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62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6" name="Group 114"/>
              <p:cNvGrpSpPr>
                <a:grpSpLocks/>
              </p:cNvGrpSpPr>
              <p:nvPr/>
            </p:nvGrpSpPr>
            <p:grpSpPr bwMode="auto">
              <a:xfrm>
                <a:off x="4581" y="3391"/>
                <a:ext cx="500" cy="544"/>
                <a:chOff x="5125" y="2495"/>
                <a:chExt cx="500" cy="544"/>
              </a:xfrm>
            </p:grpSpPr>
            <p:sp>
              <p:nvSpPr>
                <p:cNvPr id="4349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50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51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52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53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54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55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7" name="Group 114"/>
              <p:cNvGrpSpPr>
                <a:grpSpLocks/>
              </p:cNvGrpSpPr>
              <p:nvPr/>
            </p:nvGrpSpPr>
            <p:grpSpPr bwMode="auto">
              <a:xfrm>
                <a:off x="5352" y="5115"/>
                <a:ext cx="500" cy="544"/>
                <a:chOff x="5125" y="2495"/>
                <a:chExt cx="500" cy="544"/>
              </a:xfrm>
            </p:grpSpPr>
            <p:sp>
              <p:nvSpPr>
                <p:cNvPr id="4342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43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44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45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46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47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48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8" name="Group 114"/>
              <p:cNvGrpSpPr>
                <a:grpSpLocks/>
              </p:cNvGrpSpPr>
              <p:nvPr/>
            </p:nvGrpSpPr>
            <p:grpSpPr bwMode="auto">
              <a:xfrm>
                <a:off x="5216" y="2847"/>
                <a:ext cx="500" cy="544"/>
                <a:chOff x="5125" y="2495"/>
                <a:chExt cx="500" cy="544"/>
              </a:xfrm>
            </p:grpSpPr>
            <p:sp>
              <p:nvSpPr>
                <p:cNvPr id="4335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36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37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38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39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40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41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19" name="Group 114"/>
              <p:cNvGrpSpPr>
                <a:grpSpLocks/>
              </p:cNvGrpSpPr>
              <p:nvPr/>
            </p:nvGrpSpPr>
            <p:grpSpPr bwMode="auto">
              <a:xfrm>
                <a:off x="4717" y="4117"/>
                <a:ext cx="500" cy="544"/>
                <a:chOff x="5125" y="2495"/>
                <a:chExt cx="500" cy="544"/>
              </a:xfrm>
            </p:grpSpPr>
            <p:sp>
              <p:nvSpPr>
                <p:cNvPr id="4328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29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30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31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32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33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34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0" name="Group 114"/>
              <p:cNvGrpSpPr>
                <a:grpSpLocks/>
              </p:cNvGrpSpPr>
              <p:nvPr/>
            </p:nvGrpSpPr>
            <p:grpSpPr bwMode="auto">
              <a:xfrm>
                <a:off x="4082" y="4299"/>
                <a:ext cx="500" cy="544"/>
                <a:chOff x="5125" y="2495"/>
                <a:chExt cx="500" cy="544"/>
              </a:xfrm>
            </p:grpSpPr>
            <p:sp>
              <p:nvSpPr>
                <p:cNvPr id="4321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22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23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24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25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26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27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1" name="Group 114"/>
              <p:cNvGrpSpPr>
                <a:grpSpLocks/>
              </p:cNvGrpSpPr>
              <p:nvPr/>
            </p:nvGrpSpPr>
            <p:grpSpPr bwMode="auto">
              <a:xfrm>
                <a:off x="2856" y="3890"/>
                <a:ext cx="500" cy="544"/>
                <a:chOff x="5125" y="2495"/>
                <a:chExt cx="500" cy="544"/>
              </a:xfrm>
            </p:grpSpPr>
            <p:sp>
              <p:nvSpPr>
                <p:cNvPr id="4314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15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16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17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18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19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20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2" name="Group 114"/>
              <p:cNvGrpSpPr>
                <a:grpSpLocks/>
              </p:cNvGrpSpPr>
              <p:nvPr/>
            </p:nvGrpSpPr>
            <p:grpSpPr bwMode="auto">
              <a:xfrm>
                <a:off x="3311" y="2756"/>
                <a:ext cx="500" cy="544"/>
                <a:chOff x="5125" y="2495"/>
                <a:chExt cx="500" cy="544"/>
              </a:xfrm>
            </p:grpSpPr>
            <p:sp>
              <p:nvSpPr>
                <p:cNvPr id="4307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08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09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10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11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12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13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3" name="Group 114"/>
              <p:cNvGrpSpPr>
                <a:grpSpLocks/>
              </p:cNvGrpSpPr>
              <p:nvPr/>
            </p:nvGrpSpPr>
            <p:grpSpPr bwMode="auto">
              <a:xfrm>
                <a:off x="1315" y="3573"/>
                <a:ext cx="500" cy="544"/>
                <a:chOff x="5125" y="2495"/>
                <a:chExt cx="500" cy="544"/>
              </a:xfrm>
            </p:grpSpPr>
            <p:sp>
              <p:nvSpPr>
                <p:cNvPr id="4300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301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302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303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04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05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306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4" name="Group 50"/>
              <p:cNvGrpSpPr>
                <a:grpSpLocks/>
              </p:cNvGrpSpPr>
              <p:nvPr/>
            </p:nvGrpSpPr>
            <p:grpSpPr bwMode="auto">
              <a:xfrm>
                <a:off x="1951" y="2586"/>
                <a:ext cx="500" cy="544"/>
                <a:chOff x="5125" y="2495"/>
                <a:chExt cx="500" cy="544"/>
              </a:xfrm>
            </p:grpSpPr>
            <p:sp>
              <p:nvSpPr>
                <p:cNvPr id="4293" name="Oval 51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94" name="Oval 52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95" name="Group 53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96" name="Oval 54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97" name="Oval 55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98" name="Oval 56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99" name="Oval 57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5" name="Group 58"/>
              <p:cNvGrpSpPr>
                <a:grpSpLocks/>
              </p:cNvGrpSpPr>
              <p:nvPr/>
            </p:nvGrpSpPr>
            <p:grpSpPr bwMode="auto">
              <a:xfrm>
                <a:off x="1769" y="3992"/>
                <a:ext cx="500" cy="544"/>
                <a:chOff x="5125" y="2495"/>
                <a:chExt cx="500" cy="544"/>
              </a:xfrm>
            </p:grpSpPr>
            <p:sp>
              <p:nvSpPr>
                <p:cNvPr id="4286" name="Oval 59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87" name="Oval 60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88" name="Group 61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89" name="Oval 62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90" name="Oval 63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91" name="Oval 64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92" name="Oval 65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6" name="Group 66"/>
              <p:cNvGrpSpPr>
                <a:grpSpLocks/>
              </p:cNvGrpSpPr>
              <p:nvPr/>
            </p:nvGrpSpPr>
            <p:grpSpPr bwMode="auto">
              <a:xfrm>
                <a:off x="4990" y="4672"/>
                <a:ext cx="500" cy="544"/>
                <a:chOff x="5125" y="2495"/>
                <a:chExt cx="500" cy="544"/>
              </a:xfrm>
            </p:grpSpPr>
            <p:sp>
              <p:nvSpPr>
                <p:cNvPr id="4279" name="Oval 67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80" name="Oval 68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81" name="Group 69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82" name="Oval 70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83" name="Oval 71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84" name="Oval 72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85" name="Oval 73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7" name="Group 74"/>
              <p:cNvGrpSpPr>
                <a:grpSpLocks/>
              </p:cNvGrpSpPr>
              <p:nvPr/>
            </p:nvGrpSpPr>
            <p:grpSpPr bwMode="auto">
              <a:xfrm>
                <a:off x="3220" y="1905"/>
                <a:ext cx="500" cy="544"/>
                <a:chOff x="5125" y="2495"/>
                <a:chExt cx="500" cy="544"/>
              </a:xfrm>
            </p:grpSpPr>
            <p:sp>
              <p:nvSpPr>
                <p:cNvPr id="4272" name="Oval 7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73" name="Oval 7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74" name="Group 7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75" name="Oval 7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76" name="Oval 7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77" name="Oval 8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78" name="Oval 8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8" name="Group 82"/>
              <p:cNvGrpSpPr>
                <a:grpSpLocks/>
              </p:cNvGrpSpPr>
              <p:nvPr/>
            </p:nvGrpSpPr>
            <p:grpSpPr bwMode="auto">
              <a:xfrm>
                <a:off x="3720" y="3856"/>
                <a:ext cx="500" cy="544"/>
                <a:chOff x="5125" y="2495"/>
                <a:chExt cx="500" cy="544"/>
              </a:xfrm>
            </p:grpSpPr>
            <p:sp>
              <p:nvSpPr>
                <p:cNvPr id="4265" name="Oval 8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66" name="Oval 8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67" name="Group 8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68" name="Oval 8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69" name="Oval 8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70" name="Oval 8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71" name="Oval 8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29" name="Group 90"/>
              <p:cNvGrpSpPr>
                <a:grpSpLocks/>
              </p:cNvGrpSpPr>
              <p:nvPr/>
            </p:nvGrpSpPr>
            <p:grpSpPr bwMode="auto">
              <a:xfrm>
                <a:off x="5080" y="3674"/>
                <a:ext cx="500" cy="544"/>
                <a:chOff x="5125" y="2495"/>
                <a:chExt cx="500" cy="544"/>
              </a:xfrm>
            </p:grpSpPr>
            <p:sp>
              <p:nvSpPr>
                <p:cNvPr id="4258" name="Oval 91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59" name="Oval 92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60" name="Group 93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61" name="Oval 94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62" name="Oval 95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63" name="Oval 96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64" name="Oval 97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0" name="Group 98"/>
              <p:cNvGrpSpPr>
                <a:grpSpLocks/>
              </p:cNvGrpSpPr>
              <p:nvPr/>
            </p:nvGrpSpPr>
            <p:grpSpPr bwMode="auto">
              <a:xfrm>
                <a:off x="4037" y="3448"/>
                <a:ext cx="500" cy="544"/>
                <a:chOff x="5125" y="2495"/>
                <a:chExt cx="500" cy="544"/>
              </a:xfrm>
            </p:grpSpPr>
            <p:sp>
              <p:nvSpPr>
                <p:cNvPr id="4251" name="Oval 99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52" name="Oval 100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53" name="Group 101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54" name="Oval 102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55" name="Oval 103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56" name="Oval 104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57" name="Oval 105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1" name="Group 106"/>
              <p:cNvGrpSpPr>
                <a:grpSpLocks/>
              </p:cNvGrpSpPr>
              <p:nvPr/>
            </p:nvGrpSpPr>
            <p:grpSpPr bwMode="auto">
              <a:xfrm>
                <a:off x="2359" y="3538"/>
                <a:ext cx="500" cy="544"/>
                <a:chOff x="5125" y="2495"/>
                <a:chExt cx="500" cy="544"/>
              </a:xfrm>
            </p:grpSpPr>
            <p:sp>
              <p:nvSpPr>
                <p:cNvPr id="4244" name="Oval 107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45" name="Oval 108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46" name="Group 109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47" name="Oval 110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48" name="Oval 111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49" name="Oval 112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50" name="Oval 113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2" name="Group 114"/>
              <p:cNvGrpSpPr>
                <a:grpSpLocks/>
              </p:cNvGrpSpPr>
              <p:nvPr/>
            </p:nvGrpSpPr>
            <p:grpSpPr bwMode="auto">
              <a:xfrm>
                <a:off x="1905" y="3221"/>
                <a:ext cx="500" cy="544"/>
                <a:chOff x="5125" y="2495"/>
                <a:chExt cx="500" cy="544"/>
              </a:xfrm>
            </p:grpSpPr>
            <p:sp>
              <p:nvSpPr>
                <p:cNvPr id="4237" name="Oval 11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38" name="Oval 11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39" name="Group 11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40" name="Oval 11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41" name="Oval 11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42" name="Oval 12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43" name="Oval 12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3" name="Group 122"/>
              <p:cNvGrpSpPr>
                <a:grpSpLocks/>
              </p:cNvGrpSpPr>
              <p:nvPr/>
            </p:nvGrpSpPr>
            <p:grpSpPr bwMode="auto">
              <a:xfrm>
                <a:off x="2041" y="5398"/>
                <a:ext cx="500" cy="544"/>
                <a:chOff x="5125" y="2495"/>
                <a:chExt cx="500" cy="544"/>
              </a:xfrm>
            </p:grpSpPr>
            <p:sp>
              <p:nvSpPr>
                <p:cNvPr id="4230" name="Oval 12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31" name="Oval 12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32" name="Group 12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33" name="Oval 12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34" name="Oval 12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35" name="Oval 12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36" name="Oval 12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4" name="Group 130"/>
              <p:cNvGrpSpPr>
                <a:grpSpLocks/>
              </p:cNvGrpSpPr>
              <p:nvPr/>
            </p:nvGrpSpPr>
            <p:grpSpPr bwMode="auto">
              <a:xfrm>
                <a:off x="2811" y="2495"/>
                <a:ext cx="500" cy="544"/>
                <a:chOff x="5125" y="2495"/>
                <a:chExt cx="500" cy="544"/>
              </a:xfrm>
            </p:grpSpPr>
            <p:sp>
              <p:nvSpPr>
                <p:cNvPr id="4223" name="Oval 131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24" name="Oval 132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25" name="Group 133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26" name="Oval 134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27" name="Oval 135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28" name="Oval 136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29" name="Oval 137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5" name="Group 138"/>
              <p:cNvGrpSpPr>
                <a:grpSpLocks/>
              </p:cNvGrpSpPr>
              <p:nvPr/>
            </p:nvGrpSpPr>
            <p:grpSpPr bwMode="auto">
              <a:xfrm>
                <a:off x="4763" y="2949"/>
                <a:ext cx="500" cy="544"/>
                <a:chOff x="5125" y="2495"/>
                <a:chExt cx="500" cy="544"/>
              </a:xfrm>
            </p:grpSpPr>
            <p:sp>
              <p:nvSpPr>
                <p:cNvPr id="4216" name="Oval 139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17" name="Oval 140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18" name="Group 141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19" name="Oval 142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20" name="Oval 143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21" name="Oval 144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22" name="Oval 145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6" name="Group 146"/>
              <p:cNvGrpSpPr>
                <a:grpSpLocks/>
              </p:cNvGrpSpPr>
              <p:nvPr/>
            </p:nvGrpSpPr>
            <p:grpSpPr bwMode="auto">
              <a:xfrm>
                <a:off x="1269" y="4310"/>
                <a:ext cx="500" cy="544"/>
                <a:chOff x="5125" y="2495"/>
                <a:chExt cx="500" cy="544"/>
              </a:xfrm>
            </p:grpSpPr>
            <p:sp>
              <p:nvSpPr>
                <p:cNvPr id="4209" name="Oval 147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10" name="Oval 148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11" name="Group 149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12" name="Oval 150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13" name="Oval 151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14" name="Oval 152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15" name="Oval 153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7" name="Group 154"/>
              <p:cNvGrpSpPr>
                <a:grpSpLocks/>
              </p:cNvGrpSpPr>
              <p:nvPr/>
            </p:nvGrpSpPr>
            <p:grpSpPr bwMode="auto">
              <a:xfrm>
                <a:off x="2903" y="3221"/>
                <a:ext cx="500" cy="544"/>
                <a:chOff x="5125" y="2495"/>
                <a:chExt cx="500" cy="544"/>
              </a:xfrm>
            </p:grpSpPr>
            <p:sp>
              <p:nvSpPr>
                <p:cNvPr id="4202" name="Oval 15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203" name="Oval 15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204" name="Group 15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205" name="Oval 15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06" name="Oval 15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07" name="Oval 16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08" name="Oval 16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8" name="Group 162"/>
              <p:cNvGrpSpPr>
                <a:grpSpLocks/>
              </p:cNvGrpSpPr>
              <p:nvPr/>
            </p:nvGrpSpPr>
            <p:grpSpPr bwMode="auto">
              <a:xfrm>
                <a:off x="454" y="3765"/>
                <a:ext cx="500" cy="544"/>
                <a:chOff x="5125" y="2495"/>
                <a:chExt cx="500" cy="544"/>
              </a:xfrm>
            </p:grpSpPr>
            <p:sp>
              <p:nvSpPr>
                <p:cNvPr id="4195" name="Oval 16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196" name="Oval 16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197" name="Group 16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198" name="Oval 16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99" name="Oval 16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00" name="Oval 16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201" name="Oval 16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39" name="Group 170"/>
              <p:cNvGrpSpPr>
                <a:grpSpLocks/>
              </p:cNvGrpSpPr>
              <p:nvPr/>
            </p:nvGrpSpPr>
            <p:grpSpPr bwMode="auto">
              <a:xfrm>
                <a:off x="1496" y="4899"/>
                <a:ext cx="500" cy="544"/>
                <a:chOff x="5125" y="2495"/>
                <a:chExt cx="500" cy="544"/>
              </a:xfrm>
            </p:grpSpPr>
            <p:sp>
              <p:nvSpPr>
                <p:cNvPr id="4188" name="Oval 171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189" name="Oval 172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190" name="Group 173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191" name="Oval 174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92" name="Oval 175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93" name="Oval 176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94" name="Oval 177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40" name="Group 178"/>
              <p:cNvGrpSpPr>
                <a:grpSpLocks/>
              </p:cNvGrpSpPr>
              <p:nvPr/>
            </p:nvGrpSpPr>
            <p:grpSpPr bwMode="auto">
              <a:xfrm>
                <a:off x="3855" y="2903"/>
                <a:ext cx="500" cy="544"/>
                <a:chOff x="5125" y="2495"/>
                <a:chExt cx="500" cy="544"/>
              </a:xfrm>
            </p:grpSpPr>
            <p:sp>
              <p:nvSpPr>
                <p:cNvPr id="4181" name="Oval 179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182" name="Oval 180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183" name="Group 181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184" name="Oval 182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85" name="Oval 183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86" name="Oval 184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87" name="Oval 185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41" name="Group 186"/>
              <p:cNvGrpSpPr>
                <a:grpSpLocks/>
              </p:cNvGrpSpPr>
              <p:nvPr/>
            </p:nvGrpSpPr>
            <p:grpSpPr bwMode="auto">
              <a:xfrm>
                <a:off x="2948" y="4808"/>
                <a:ext cx="500" cy="544"/>
                <a:chOff x="5125" y="2495"/>
                <a:chExt cx="500" cy="544"/>
              </a:xfrm>
            </p:grpSpPr>
            <p:sp>
              <p:nvSpPr>
                <p:cNvPr id="4174" name="Oval 187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175" name="Oval 188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176" name="Group 189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177" name="Oval 190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78" name="Oval 191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79" name="Oval 192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80" name="Oval 193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42" name="Group 194"/>
              <p:cNvGrpSpPr>
                <a:grpSpLocks/>
              </p:cNvGrpSpPr>
              <p:nvPr/>
            </p:nvGrpSpPr>
            <p:grpSpPr bwMode="auto">
              <a:xfrm>
                <a:off x="5761" y="4717"/>
                <a:ext cx="500" cy="544"/>
                <a:chOff x="5125" y="2495"/>
                <a:chExt cx="500" cy="544"/>
              </a:xfrm>
            </p:grpSpPr>
            <p:sp>
              <p:nvSpPr>
                <p:cNvPr id="4167" name="Oval 195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168" name="Oval 196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169" name="Group 197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170" name="Oval 198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71" name="Oval 199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72" name="Oval 200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73" name="Oval 201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43" name="Group 202"/>
              <p:cNvGrpSpPr>
                <a:grpSpLocks/>
              </p:cNvGrpSpPr>
              <p:nvPr/>
            </p:nvGrpSpPr>
            <p:grpSpPr bwMode="auto">
              <a:xfrm>
                <a:off x="4445" y="3810"/>
                <a:ext cx="500" cy="544"/>
                <a:chOff x="5125" y="2495"/>
                <a:chExt cx="500" cy="544"/>
              </a:xfrm>
            </p:grpSpPr>
            <p:sp>
              <p:nvSpPr>
                <p:cNvPr id="4160" name="Oval 20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161" name="Oval 20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162" name="Group 20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163" name="Oval 20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64" name="Oval 20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65" name="Oval 20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66" name="Oval 20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44" name="Group 210"/>
              <p:cNvGrpSpPr>
                <a:grpSpLocks/>
              </p:cNvGrpSpPr>
              <p:nvPr/>
            </p:nvGrpSpPr>
            <p:grpSpPr bwMode="auto">
              <a:xfrm>
                <a:off x="4082" y="5307"/>
                <a:ext cx="500" cy="544"/>
                <a:chOff x="5125" y="2495"/>
                <a:chExt cx="500" cy="544"/>
              </a:xfrm>
            </p:grpSpPr>
            <p:sp>
              <p:nvSpPr>
                <p:cNvPr id="4153" name="Oval 211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154" name="Oval 212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155" name="Group 213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156" name="Oval 214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57" name="Oval 215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58" name="Oval 216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59" name="Oval 217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4145" name="Group 66"/>
              <p:cNvGrpSpPr>
                <a:grpSpLocks/>
              </p:cNvGrpSpPr>
              <p:nvPr/>
            </p:nvGrpSpPr>
            <p:grpSpPr bwMode="auto">
              <a:xfrm>
                <a:off x="5443" y="4173"/>
                <a:ext cx="500" cy="544"/>
                <a:chOff x="5125" y="2495"/>
                <a:chExt cx="500" cy="544"/>
              </a:xfrm>
            </p:grpSpPr>
            <p:sp>
              <p:nvSpPr>
                <p:cNvPr id="4146" name="Oval 67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147" name="Oval 68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4148" name="Group 69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4149" name="Oval 70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50" name="Oval 71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51" name="Oval 72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4152" name="Oval 73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2" name="Picture 7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68300" y="3041650"/>
            <a:ext cx="10001250" cy="110728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grpSp>
        <p:nvGrpSpPr>
          <p:cNvPr id="5123" name="Group 100"/>
          <p:cNvGrpSpPr>
            <a:grpSpLocks/>
          </p:cNvGrpSpPr>
          <p:nvPr/>
        </p:nvGrpSpPr>
        <p:grpSpPr bwMode="auto">
          <a:xfrm>
            <a:off x="3455988" y="7345363"/>
            <a:ext cx="793750" cy="863600"/>
            <a:chOff x="5125" y="2495"/>
            <a:chExt cx="500" cy="544"/>
          </a:xfrm>
        </p:grpSpPr>
        <p:sp>
          <p:nvSpPr>
            <p:cNvPr id="5325" name="Oval 101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26" name="Oval 102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327" name="Group 103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328" name="Oval 104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329" name="Oval 105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330" name="Oval 106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331" name="Oval 107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24" name="Group 112"/>
          <p:cNvGrpSpPr>
            <a:grpSpLocks/>
          </p:cNvGrpSpPr>
          <p:nvPr/>
        </p:nvGrpSpPr>
        <p:grpSpPr bwMode="auto">
          <a:xfrm>
            <a:off x="3887788" y="5545138"/>
            <a:ext cx="576262" cy="863600"/>
            <a:chOff x="5534" y="2586"/>
            <a:chExt cx="363" cy="544"/>
          </a:xfrm>
        </p:grpSpPr>
        <p:sp>
          <p:nvSpPr>
            <p:cNvPr id="5323" name="AutoShape 111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24" name="Oval 110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25" name="Group 113"/>
          <p:cNvGrpSpPr>
            <a:grpSpLocks/>
          </p:cNvGrpSpPr>
          <p:nvPr/>
        </p:nvGrpSpPr>
        <p:grpSpPr bwMode="auto">
          <a:xfrm>
            <a:off x="3168650" y="4321175"/>
            <a:ext cx="576263" cy="863600"/>
            <a:chOff x="5534" y="2586"/>
            <a:chExt cx="363" cy="544"/>
          </a:xfrm>
        </p:grpSpPr>
        <p:sp>
          <p:nvSpPr>
            <p:cNvPr id="5321" name="AutoShape 11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22" name="Oval 11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26" name="Group 116"/>
          <p:cNvGrpSpPr>
            <a:grpSpLocks/>
          </p:cNvGrpSpPr>
          <p:nvPr/>
        </p:nvGrpSpPr>
        <p:grpSpPr bwMode="auto">
          <a:xfrm>
            <a:off x="2808288" y="4392613"/>
            <a:ext cx="576262" cy="863600"/>
            <a:chOff x="5534" y="2586"/>
            <a:chExt cx="363" cy="544"/>
          </a:xfrm>
        </p:grpSpPr>
        <p:sp>
          <p:nvSpPr>
            <p:cNvPr id="5319" name="AutoShape 117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20" name="Oval 118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27" name="Group 119"/>
          <p:cNvGrpSpPr>
            <a:grpSpLocks/>
          </p:cNvGrpSpPr>
          <p:nvPr/>
        </p:nvGrpSpPr>
        <p:grpSpPr bwMode="auto">
          <a:xfrm>
            <a:off x="5832475" y="6264275"/>
            <a:ext cx="576263" cy="863600"/>
            <a:chOff x="5534" y="2586"/>
            <a:chExt cx="363" cy="544"/>
          </a:xfrm>
        </p:grpSpPr>
        <p:sp>
          <p:nvSpPr>
            <p:cNvPr id="5317" name="AutoShape 120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18" name="Oval 121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28" name="Group 122"/>
          <p:cNvGrpSpPr>
            <a:grpSpLocks/>
          </p:cNvGrpSpPr>
          <p:nvPr/>
        </p:nvGrpSpPr>
        <p:grpSpPr bwMode="auto">
          <a:xfrm>
            <a:off x="4176713" y="5040313"/>
            <a:ext cx="576262" cy="863600"/>
            <a:chOff x="5534" y="2586"/>
            <a:chExt cx="363" cy="544"/>
          </a:xfrm>
        </p:grpSpPr>
        <p:sp>
          <p:nvSpPr>
            <p:cNvPr id="5315" name="AutoShape 123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16" name="Oval 124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29" name="Group 125"/>
          <p:cNvGrpSpPr>
            <a:grpSpLocks/>
          </p:cNvGrpSpPr>
          <p:nvPr/>
        </p:nvGrpSpPr>
        <p:grpSpPr bwMode="auto">
          <a:xfrm>
            <a:off x="3024188" y="6337300"/>
            <a:ext cx="576262" cy="863600"/>
            <a:chOff x="5534" y="2586"/>
            <a:chExt cx="363" cy="544"/>
          </a:xfrm>
        </p:grpSpPr>
        <p:sp>
          <p:nvSpPr>
            <p:cNvPr id="5313" name="AutoShape 126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14" name="Oval 127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30" name="Group 131"/>
          <p:cNvGrpSpPr>
            <a:grpSpLocks/>
          </p:cNvGrpSpPr>
          <p:nvPr/>
        </p:nvGrpSpPr>
        <p:grpSpPr bwMode="auto">
          <a:xfrm>
            <a:off x="5400675" y="6121400"/>
            <a:ext cx="576263" cy="863600"/>
            <a:chOff x="5534" y="2586"/>
            <a:chExt cx="363" cy="544"/>
          </a:xfrm>
        </p:grpSpPr>
        <p:sp>
          <p:nvSpPr>
            <p:cNvPr id="5311" name="AutoShape 132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12" name="Oval 133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31" name="Group 134"/>
          <p:cNvGrpSpPr>
            <a:grpSpLocks/>
          </p:cNvGrpSpPr>
          <p:nvPr/>
        </p:nvGrpSpPr>
        <p:grpSpPr bwMode="auto">
          <a:xfrm>
            <a:off x="2663825" y="7488238"/>
            <a:ext cx="576263" cy="863600"/>
            <a:chOff x="5534" y="2586"/>
            <a:chExt cx="363" cy="544"/>
          </a:xfrm>
        </p:grpSpPr>
        <p:sp>
          <p:nvSpPr>
            <p:cNvPr id="5309" name="AutoShape 135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10" name="Oval 136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32" name="Group 137"/>
          <p:cNvGrpSpPr>
            <a:grpSpLocks/>
          </p:cNvGrpSpPr>
          <p:nvPr/>
        </p:nvGrpSpPr>
        <p:grpSpPr bwMode="auto">
          <a:xfrm>
            <a:off x="4752975" y="6264275"/>
            <a:ext cx="576263" cy="863600"/>
            <a:chOff x="5534" y="2586"/>
            <a:chExt cx="363" cy="544"/>
          </a:xfrm>
        </p:grpSpPr>
        <p:sp>
          <p:nvSpPr>
            <p:cNvPr id="5307" name="AutoShape 138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08" name="Oval 139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33" name="Group 140"/>
          <p:cNvGrpSpPr>
            <a:grpSpLocks/>
          </p:cNvGrpSpPr>
          <p:nvPr/>
        </p:nvGrpSpPr>
        <p:grpSpPr bwMode="auto">
          <a:xfrm>
            <a:off x="2016125" y="4897438"/>
            <a:ext cx="576263" cy="863600"/>
            <a:chOff x="5534" y="2586"/>
            <a:chExt cx="363" cy="544"/>
          </a:xfrm>
        </p:grpSpPr>
        <p:sp>
          <p:nvSpPr>
            <p:cNvPr id="5305" name="AutoShape 141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06" name="Oval 142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34" name="Group 146"/>
          <p:cNvGrpSpPr>
            <a:grpSpLocks/>
          </p:cNvGrpSpPr>
          <p:nvPr/>
        </p:nvGrpSpPr>
        <p:grpSpPr bwMode="auto">
          <a:xfrm>
            <a:off x="3671888" y="9361488"/>
            <a:ext cx="576262" cy="863600"/>
            <a:chOff x="5534" y="2586"/>
            <a:chExt cx="363" cy="544"/>
          </a:xfrm>
        </p:grpSpPr>
        <p:sp>
          <p:nvSpPr>
            <p:cNvPr id="5303" name="AutoShape 147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04" name="Oval 148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35" name="Group 149"/>
          <p:cNvGrpSpPr>
            <a:grpSpLocks/>
          </p:cNvGrpSpPr>
          <p:nvPr/>
        </p:nvGrpSpPr>
        <p:grpSpPr bwMode="auto">
          <a:xfrm>
            <a:off x="1584325" y="6048375"/>
            <a:ext cx="576263" cy="863600"/>
            <a:chOff x="5534" y="2586"/>
            <a:chExt cx="363" cy="544"/>
          </a:xfrm>
        </p:grpSpPr>
        <p:sp>
          <p:nvSpPr>
            <p:cNvPr id="5301" name="AutoShape 150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02" name="Oval 151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36" name="Group 152"/>
          <p:cNvGrpSpPr>
            <a:grpSpLocks/>
          </p:cNvGrpSpPr>
          <p:nvPr/>
        </p:nvGrpSpPr>
        <p:grpSpPr bwMode="auto">
          <a:xfrm>
            <a:off x="3384550" y="8281988"/>
            <a:ext cx="576263" cy="863600"/>
            <a:chOff x="5534" y="2586"/>
            <a:chExt cx="363" cy="544"/>
          </a:xfrm>
        </p:grpSpPr>
        <p:sp>
          <p:nvSpPr>
            <p:cNvPr id="5299" name="AutoShape 153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300" name="Oval 154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37" name="Group 155"/>
          <p:cNvGrpSpPr>
            <a:grpSpLocks/>
          </p:cNvGrpSpPr>
          <p:nvPr/>
        </p:nvGrpSpPr>
        <p:grpSpPr bwMode="auto">
          <a:xfrm>
            <a:off x="1871663" y="7850188"/>
            <a:ext cx="576262" cy="863600"/>
            <a:chOff x="5534" y="2586"/>
            <a:chExt cx="363" cy="544"/>
          </a:xfrm>
        </p:grpSpPr>
        <p:sp>
          <p:nvSpPr>
            <p:cNvPr id="5297" name="AutoShape 156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98" name="Oval 157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38" name="Group 113"/>
          <p:cNvGrpSpPr>
            <a:grpSpLocks/>
          </p:cNvGrpSpPr>
          <p:nvPr/>
        </p:nvGrpSpPr>
        <p:grpSpPr bwMode="auto">
          <a:xfrm>
            <a:off x="0" y="273050"/>
            <a:ext cx="10452100" cy="2679700"/>
            <a:chOff x="0" y="81"/>
            <a:chExt cx="6584" cy="1688"/>
          </a:xfrm>
        </p:grpSpPr>
        <p:sp>
          <p:nvSpPr>
            <p:cNvPr id="5282" name="Text Box 9"/>
            <p:cNvSpPr txBox="1">
              <a:spLocks noChangeArrowheads="1"/>
            </p:cNvSpPr>
            <p:nvPr/>
          </p:nvSpPr>
          <p:spPr bwMode="auto">
            <a:xfrm>
              <a:off x="0" y="81"/>
              <a:ext cx="2720" cy="99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 defTabSz="1604963"/>
              <a:r>
                <a:rPr lang="en-US" b="1">
                  <a:solidFill>
                    <a:srgbClr val="006600"/>
                  </a:solidFill>
                </a:rPr>
                <a:t>Phenology</a:t>
              </a:r>
            </a:p>
            <a:p>
              <a:pPr algn="ctr" defTabSz="1604963"/>
              <a:r>
                <a:rPr lang="th-TH" b="1">
                  <a:solidFill>
                    <a:srgbClr val="006600"/>
                  </a:solidFill>
                </a:rPr>
                <a:t>การศึกษาชีพลักษณ์</a:t>
              </a:r>
            </a:p>
          </p:txBody>
        </p:sp>
        <p:sp>
          <p:nvSpPr>
            <p:cNvPr id="5283" name="Text Box 10"/>
            <p:cNvSpPr txBox="1">
              <a:spLocks noChangeArrowheads="1"/>
            </p:cNvSpPr>
            <p:nvPr/>
          </p:nvSpPr>
          <p:spPr bwMode="auto">
            <a:xfrm>
              <a:off x="3130" y="176"/>
              <a:ext cx="3454" cy="15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Flower buds (FB) </a:t>
              </a:r>
              <a:r>
                <a:rPr lang="th-TH" sz="3200" b="1">
                  <a:solidFill>
                    <a:srgbClr val="006600"/>
                  </a:solidFill>
                </a:rPr>
                <a:t>ดอกตูม  </a:t>
              </a:r>
              <a:r>
                <a:rPr lang="en-US" sz="3200" b="1">
                  <a:solidFill>
                    <a:srgbClr val="006600"/>
                  </a:solidFill>
                </a:rPr>
                <a:t>  = 0</a:t>
              </a: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  </a:t>
              </a:r>
              <a:endParaRPr lang="th-TH" sz="3200" b="1">
                <a:solidFill>
                  <a:srgbClr val="006600"/>
                </a:solidFill>
              </a:endParaRP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Open flowers (FL)  </a:t>
              </a:r>
              <a:r>
                <a:rPr lang="th-TH" sz="3200" b="1">
                  <a:solidFill>
                    <a:srgbClr val="006600"/>
                  </a:solidFill>
                </a:rPr>
                <a:t>ดอกบาน </a:t>
              </a:r>
              <a:r>
                <a:rPr lang="en-US" sz="3200" b="1">
                  <a:solidFill>
                    <a:srgbClr val="006600"/>
                  </a:solidFill>
                </a:rPr>
                <a:t>= 1</a:t>
              </a:r>
              <a:endParaRPr lang="th-TH" sz="3200" b="1">
                <a:solidFill>
                  <a:srgbClr val="006600"/>
                </a:solidFill>
              </a:endParaRPr>
            </a:p>
            <a:p>
              <a:pPr defTabSz="1604963"/>
              <a:endParaRPr lang="en-US" sz="3200" b="1">
                <a:solidFill>
                  <a:srgbClr val="006600"/>
                </a:solidFill>
              </a:endParaRPr>
            </a:p>
            <a:p>
              <a:pPr defTabSz="1604963"/>
              <a:r>
                <a:rPr lang="en-US" sz="3200" b="1">
                  <a:solidFill>
                    <a:srgbClr val="006600"/>
                  </a:solidFill>
                </a:rPr>
                <a:t>Fruit (FT) </a:t>
              </a:r>
              <a:r>
                <a:rPr lang="th-TH" sz="3200" b="1">
                  <a:solidFill>
                    <a:srgbClr val="006600"/>
                  </a:solidFill>
                </a:rPr>
                <a:t>ผล                 </a:t>
              </a:r>
              <a:r>
                <a:rPr lang="en-US" sz="3200" b="1">
                  <a:solidFill>
                    <a:srgbClr val="006600"/>
                  </a:solidFill>
                </a:rPr>
                <a:t>      = 3</a:t>
              </a:r>
              <a:endParaRPr lang="th-TH" sz="3200" b="1">
                <a:solidFill>
                  <a:srgbClr val="006600"/>
                </a:solidFill>
              </a:endParaRPr>
            </a:p>
          </p:txBody>
        </p:sp>
        <p:grpSp>
          <p:nvGrpSpPr>
            <p:cNvPr id="5284" name="Group 116"/>
            <p:cNvGrpSpPr>
              <a:grpSpLocks/>
            </p:cNvGrpSpPr>
            <p:nvPr/>
          </p:nvGrpSpPr>
          <p:grpSpPr bwMode="auto">
            <a:xfrm>
              <a:off x="2586" y="177"/>
              <a:ext cx="500" cy="1592"/>
              <a:chOff x="2817" y="81"/>
              <a:chExt cx="500" cy="1592"/>
            </a:xfrm>
          </p:grpSpPr>
          <p:sp>
            <p:nvSpPr>
              <p:cNvPr id="5285" name="Oval 31"/>
              <p:cNvSpPr>
                <a:spLocks noChangeArrowheads="1"/>
              </p:cNvSpPr>
              <p:nvPr/>
            </p:nvSpPr>
            <p:spPr bwMode="auto">
              <a:xfrm>
                <a:off x="2999" y="81"/>
                <a:ext cx="181" cy="181"/>
              </a:xfrm>
              <a:prstGeom prst="ellipse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 sz="5400"/>
              </a:p>
            </p:txBody>
          </p:sp>
          <p:grpSp>
            <p:nvGrpSpPr>
              <p:cNvPr id="5286" name="Group 32"/>
              <p:cNvGrpSpPr>
                <a:grpSpLocks/>
              </p:cNvGrpSpPr>
              <p:nvPr/>
            </p:nvGrpSpPr>
            <p:grpSpPr bwMode="auto">
              <a:xfrm>
                <a:off x="2817" y="454"/>
                <a:ext cx="500" cy="544"/>
                <a:chOff x="5125" y="2495"/>
                <a:chExt cx="500" cy="544"/>
              </a:xfrm>
            </p:grpSpPr>
            <p:sp>
              <p:nvSpPr>
                <p:cNvPr id="5290" name="Oval 33"/>
                <p:cNvSpPr>
                  <a:spLocks noChangeArrowheads="1"/>
                </p:cNvSpPr>
                <p:nvPr/>
              </p:nvSpPr>
              <p:spPr bwMode="auto">
                <a:xfrm>
                  <a:off x="5398" y="2631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5291" name="Oval 34"/>
                <p:cNvSpPr>
                  <a:spLocks noChangeArrowheads="1"/>
                </p:cNvSpPr>
                <p:nvPr/>
              </p:nvSpPr>
              <p:spPr bwMode="auto">
                <a:xfrm>
                  <a:off x="5307" y="2812"/>
                  <a:ext cx="227" cy="227"/>
                </a:xfrm>
                <a:prstGeom prst="ellipse">
                  <a:avLst/>
                </a:prstGeom>
                <a:solidFill>
                  <a:srgbClr val="FF66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grpSp>
              <p:nvGrpSpPr>
                <p:cNvPr id="5292" name="Group 35"/>
                <p:cNvGrpSpPr>
                  <a:grpSpLocks/>
                </p:cNvGrpSpPr>
                <p:nvPr/>
              </p:nvGrpSpPr>
              <p:grpSpPr bwMode="auto">
                <a:xfrm>
                  <a:off x="5125" y="2495"/>
                  <a:ext cx="409" cy="454"/>
                  <a:chOff x="5125" y="2495"/>
                  <a:chExt cx="409" cy="454"/>
                </a:xfrm>
              </p:grpSpPr>
              <p:sp>
                <p:nvSpPr>
                  <p:cNvPr id="5293" name="Oval 36"/>
                  <p:cNvSpPr>
                    <a:spLocks noChangeArrowheads="1"/>
                  </p:cNvSpPr>
                  <p:nvPr/>
                </p:nvSpPr>
                <p:spPr bwMode="auto">
                  <a:xfrm>
                    <a:off x="5126" y="2540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5294" name="Oval 37"/>
                  <p:cNvSpPr>
                    <a:spLocks noChangeArrowheads="1"/>
                  </p:cNvSpPr>
                  <p:nvPr/>
                </p:nvSpPr>
                <p:spPr bwMode="auto">
                  <a:xfrm>
                    <a:off x="5307" y="2495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5295" name="Oval 38"/>
                  <p:cNvSpPr>
                    <a:spLocks noChangeArrowheads="1"/>
                  </p:cNvSpPr>
                  <p:nvPr/>
                </p:nvSpPr>
                <p:spPr bwMode="auto">
                  <a:xfrm>
                    <a:off x="5125" y="2722"/>
                    <a:ext cx="227" cy="227"/>
                  </a:xfrm>
                  <a:prstGeom prst="ellipse">
                    <a:avLst/>
                  </a:prstGeom>
                  <a:solidFill>
                    <a:srgbClr val="FF66CC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5296" name="Oval 39"/>
                  <p:cNvSpPr>
                    <a:spLocks noChangeArrowheads="1"/>
                  </p:cNvSpPr>
                  <p:nvPr/>
                </p:nvSpPr>
                <p:spPr bwMode="auto">
                  <a:xfrm>
                    <a:off x="5262" y="2676"/>
                    <a:ext cx="181" cy="181"/>
                  </a:xfrm>
                  <a:prstGeom prst="ellipse">
                    <a:avLst/>
                  </a:prstGeom>
                  <a:solidFill>
                    <a:srgbClr val="FFFF66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5287" name="Group 40"/>
              <p:cNvGrpSpPr>
                <a:grpSpLocks/>
              </p:cNvGrpSpPr>
              <p:nvPr/>
            </p:nvGrpSpPr>
            <p:grpSpPr bwMode="auto">
              <a:xfrm>
                <a:off x="2909" y="1129"/>
                <a:ext cx="363" cy="544"/>
                <a:chOff x="5534" y="2586"/>
                <a:chExt cx="363" cy="544"/>
              </a:xfrm>
            </p:grpSpPr>
            <p:sp>
              <p:nvSpPr>
                <p:cNvPr id="5288" name="AutoShape 41"/>
                <p:cNvSpPr>
                  <a:spLocks noChangeArrowheads="1"/>
                </p:cNvSpPr>
                <p:nvPr/>
              </p:nvSpPr>
              <p:spPr bwMode="auto">
                <a:xfrm>
                  <a:off x="5670" y="2586"/>
                  <a:ext cx="136" cy="272"/>
                </a:xfrm>
                <a:prstGeom prst="flowChartMerge">
                  <a:avLst/>
                </a:prstGeom>
                <a:solidFill>
                  <a:srgbClr val="CC9900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 sz="5400"/>
                </a:p>
              </p:txBody>
            </p:sp>
            <p:sp>
              <p:nvSpPr>
                <p:cNvPr id="5289" name="Oval 42"/>
                <p:cNvSpPr>
                  <a:spLocks noChangeArrowheads="1"/>
                </p:cNvSpPr>
                <p:nvPr/>
              </p:nvSpPr>
              <p:spPr bwMode="auto">
                <a:xfrm>
                  <a:off x="5534" y="2767"/>
                  <a:ext cx="363" cy="363"/>
                </a:xfrm>
                <a:prstGeom prst="ellipse">
                  <a:avLst/>
                </a:prstGeom>
                <a:solidFill>
                  <a:srgbClr val="FF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pPr algn="ctr" defTabSz="1604963"/>
                  <a:r>
                    <a:rPr lang="en-US" sz="5400"/>
                    <a:t> </a:t>
                  </a:r>
                  <a:endParaRPr lang="th-TH" sz="5400"/>
                </a:p>
              </p:txBody>
            </p:sp>
          </p:grpSp>
        </p:grpSp>
      </p:grpSp>
      <p:grpSp>
        <p:nvGrpSpPr>
          <p:cNvPr id="5139" name="Group 73"/>
          <p:cNvGrpSpPr>
            <a:grpSpLocks/>
          </p:cNvGrpSpPr>
          <p:nvPr/>
        </p:nvGrpSpPr>
        <p:grpSpPr bwMode="auto">
          <a:xfrm>
            <a:off x="2384425" y="8785225"/>
            <a:ext cx="793750" cy="863600"/>
            <a:chOff x="5125" y="2495"/>
            <a:chExt cx="500" cy="544"/>
          </a:xfrm>
        </p:grpSpPr>
        <p:sp>
          <p:nvSpPr>
            <p:cNvPr id="5275" name="Oval 68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76" name="Oval 69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77" name="Group 72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78" name="Oval 66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79" name="Oval 67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80" name="Oval 70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81" name="Oval 71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0" name="Group 90"/>
          <p:cNvGrpSpPr>
            <a:grpSpLocks/>
          </p:cNvGrpSpPr>
          <p:nvPr/>
        </p:nvGrpSpPr>
        <p:grpSpPr bwMode="auto">
          <a:xfrm>
            <a:off x="3895725" y="3673475"/>
            <a:ext cx="793750" cy="863600"/>
            <a:chOff x="5125" y="2495"/>
            <a:chExt cx="500" cy="544"/>
          </a:xfrm>
        </p:grpSpPr>
        <p:sp>
          <p:nvSpPr>
            <p:cNvPr id="5268" name="Oval 91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69" name="Oval 92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70" name="Group 93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71" name="Oval 94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72" name="Oval 95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73" name="Oval 96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74" name="Oval 97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1" name="Group 106"/>
          <p:cNvGrpSpPr>
            <a:grpSpLocks/>
          </p:cNvGrpSpPr>
          <p:nvPr/>
        </p:nvGrpSpPr>
        <p:grpSpPr bwMode="auto">
          <a:xfrm>
            <a:off x="7345363" y="7848600"/>
            <a:ext cx="793750" cy="863600"/>
            <a:chOff x="5125" y="2495"/>
            <a:chExt cx="500" cy="544"/>
          </a:xfrm>
        </p:grpSpPr>
        <p:sp>
          <p:nvSpPr>
            <p:cNvPr id="5261" name="Oval 107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62" name="Oval 108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63" name="Group 109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64" name="Oval 110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65" name="Oval 111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66" name="Oval 112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67" name="Oval 113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2" name="Group 114"/>
          <p:cNvGrpSpPr>
            <a:grpSpLocks/>
          </p:cNvGrpSpPr>
          <p:nvPr/>
        </p:nvGrpSpPr>
        <p:grpSpPr bwMode="auto">
          <a:xfrm>
            <a:off x="8648700" y="8208963"/>
            <a:ext cx="793750" cy="863600"/>
            <a:chOff x="5125" y="2495"/>
            <a:chExt cx="500" cy="544"/>
          </a:xfrm>
        </p:grpSpPr>
        <p:sp>
          <p:nvSpPr>
            <p:cNvPr id="5254" name="Oval 115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55" name="Oval 116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56" name="Group 117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57" name="Oval 118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58" name="Oval 119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59" name="Oval 120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60" name="Oval 121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3" name="Group 90"/>
          <p:cNvGrpSpPr>
            <a:grpSpLocks/>
          </p:cNvGrpSpPr>
          <p:nvPr/>
        </p:nvGrpSpPr>
        <p:grpSpPr bwMode="auto">
          <a:xfrm>
            <a:off x="8216900" y="5921375"/>
            <a:ext cx="793750" cy="863600"/>
            <a:chOff x="5125" y="2495"/>
            <a:chExt cx="500" cy="544"/>
          </a:xfrm>
        </p:grpSpPr>
        <p:sp>
          <p:nvSpPr>
            <p:cNvPr id="5247" name="Oval 91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48" name="Oval 92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49" name="Group 93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50" name="Oval 94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51" name="Oval 95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52" name="Oval 96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53" name="Oval 97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4" name="Group 114"/>
          <p:cNvGrpSpPr>
            <a:grpSpLocks/>
          </p:cNvGrpSpPr>
          <p:nvPr/>
        </p:nvGrpSpPr>
        <p:grpSpPr bwMode="auto">
          <a:xfrm>
            <a:off x="3176588" y="5202238"/>
            <a:ext cx="793750" cy="863600"/>
            <a:chOff x="5125" y="2495"/>
            <a:chExt cx="500" cy="544"/>
          </a:xfrm>
        </p:grpSpPr>
        <p:sp>
          <p:nvSpPr>
            <p:cNvPr id="5240" name="Oval 115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41" name="Oval 116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42" name="Group 117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43" name="Oval 118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44" name="Oval 119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45" name="Oval 120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46" name="Oval 121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5" name="Group 138"/>
          <p:cNvGrpSpPr>
            <a:grpSpLocks/>
          </p:cNvGrpSpPr>
          <p:nvPr/>
        </p:nvGrpSpPr>
        <p:grpSpPr bwMode="auto">
          <a:xfrm>
            <a:off x="7713663" y="4770438"/>
            <a:ext cx="793750" cy="863600"/>
            <a:chOff x="5125" y="2495"/>
            <a:chExt cx="500" cy="544"/>
          </a:xfrm>
        </p:grpSpPr>
        <p:sp>
          <p:nvSpPr>
            <p:cNvPr id="5233" name="Oval 139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34" name="Oval 140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35" name="Group 141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36" name="Oval 142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37" name="Oval 143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38" name="Oval 144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39" name="Oval 145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6" name="Group 154"/>
          <p:cNvGrpSpPr>
            <a:grpSpLocks/>
          </p:cNvGrpSpPr>
          <p:nvPr/>
        </p:nvGrpSpPr>
        <p:grpSpPr bwMode="auto">
          <a:xfrm>
            <a:off x="4760913" y="5202238"/>
            <a:ext cx="793750" cy="863600"/>
            <a:chOff x="5125" y="2495"/>
            <a:chExt cx="500" cy="544"/>
          </a:xfrm>
        </p:grpSpPr>
        <p:sp>
          <p:nvSpPr>
            <p:cNvPr id="5226" name="Oval 155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27" name="Oval 156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28" name="Group 157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29" name="Oval 158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30" name="Oval 159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31" name="Oval 160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32" name="Oval 161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7" name="Group 162"/>
          <p:cNvGrpSpPr>
            <a:grpSpLocks/>
          </p:cNvGrpSpPr>
          <p:nvPr/>
        </p:nvGrpSpPr>
        <p:grpSpPr bwMode="auto">
          <a:xfrm>
            <a:off x="873125" y="6065838"/>
            <a:ext cx="793750" cy="863600"/>
            <a:chOff x="5125" y="2495"/>
            <a:chExt cx="500" cy="544"/>
          </a:xfrm>
        </p:grpSpPr>
        <p:sp>
          <p:nvSpPr>
            <p:cNvPr id="5219" name="Oval 163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20" name="Oval 164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21" name="Group 165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22" name="Oval 166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23" name="Oval 167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24" name="Oval 168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25" name="Oval 169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8" name="Group 178"/>
          <p:cNvGrpSpPr>
            <a:grpSpLocks/>
          </p:cNvGrpSpPr>
          <p:nvPr/>
        </p:nvGrpSpPr>
        <p:grpSpPr bwMode="auto">
          <a:xfrm>
            <a:off x="6272213" y="4697413"/>
            <a:ext cx="793750" cy="863600"/>
            <a:chOff x="5125" y="2495"/>
            <a:chExt cx="500" cy="544"/>
          </a:xfrm>
        </p:grpSpPr>
        <p:sp>
          <p:nvSpPr>
            <p:cNvPr id="5212" name="Oval 179"/>
            <p:cNvSpPr>
              <a:spLocks noChangeArrowheads="1"/>
            </p:cNvSpPr>
            <p:nvPr/>
          </p:nvSpPr>
          <p:spPr bwMode="auto">
            <a:xfrm>
              <a:off x="5398" y="2631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13" name="Oval 180"/>
            <p:cNvSpPr>
              <a:spLocks noChangeArrowheads="1"/>
            </p:cNvSpPr>
            <p:nvPr/>
          </p:nvSpPr>
          <p:spPr bwMode="auto">
            <a:xfrm>
              <a:off x="5307" y="2812"/>
              <a:ext cx="227" cy="227"/>
            </a:xfrm>
            <a:prstGeom prst="ellipse">
              <a:avLst/>
            </a:prstGeom>
            <a:solidFill>
              <a:srgbClr val="FF66CC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5214" name="Group 181"/>
            <p:cNvGrpSpPr>
              <a:grpSpLocks/>
            </p:cNvGrpSpPr>
            <p:nvPr/>
          </p:nvGrpSpPr>
          <p:grpSpPr bwMode="auto">
            <a:xfrm>
              <a:off x="5125" y="2495"/>
              <a:ext cx="409" cy="454"/>
              <a:chOff x="5125" y="2495"/>
              <a:chExt cx="409" cy="454"/>
            </a:xfrm>
          </p:grpSpPr>
          <p:sp>
            <p:nvSpPr>
              <p:cNvPr id="5215" name="Oval 182"/>
              <p:cNvSpPr>
                <a:spLocks noChangeArrowheads="1"/>
              </p:cNvSpPr>
              <p:nvPr/>
            </p:nvSpPr>
            <p:spPr bwMode="auto">
              <a:xfrm>
                <a:off x="5126" y="2540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16" name="Oval 183"/>
              <p:cNvSpPr>
                <a:spLocks noChangeArrowheads="1"/>
              </p:cNvSpPr>
              <p:nvPr/>
            </p:nvSpPr>
            <p:spPr bwMode="auto">
              <a:xfrm>
                <a:off x="5307" y="2495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17" name="Oval 184"/>
              <p:cNvSpPr>
                <a:spLocks noChangeArrowheads="1"/>
              </p:cNvSpPr>
              <p:nvPr/>
            </p:nvSpPr>
            <p:spPr bwMode="auto">
              <a:xfrm>
                <a:off x="5125" y="2722"/>
                <a:ext cx="227" cy="227"/>
              </a:xfrm>
              <a:prstGeom prst="ellipse">
                <a:avLst/>
              </a:prstGeom>
              <a:solidFill>
                <a:srgbClr val="FF66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218" name="Oval 185"/>
              <p:cNvSpPr>
                <a:spLocks noChangeArrowheads="1"/>
              </p:cNvSpPr>
              <p:nvPr/>
            </p:nvSpPr>
            <p:spPr bwMode="auto">
              <a:xfrm>
                <a:off x="5262" y="2676"/>
                <a:ext cx="181" cy="181"/>
              </a:xfrm>
              <a:prstGeom prst="ellipse">
                <a:avLst/>
              </a:prstGeom>
              <a:solidFill>
                <a:srgbClr val="FFFF66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grpSp>
        <p:nvGrpSpPr>
          <p:cNvPr id="5149" name="Group 143"/>
          <p:cNvGrpSpPr>
            <a:grpSpLocks/>
          </p:cNvGrpSpPr>
          <p:nvPr/>
        </p:nvGrpSpPr>
        <p:grpSpPr bwMode="auto">
          <a:xfrm>
            <a:off x="4679950" y="4248150"/>
            <a:ext cx="576263" cy="863600"/>
            <a:chOff x="5534" y="2586"/>
            <a:chExt cx="363" cy="544"/>
          </a:xfrm>
        </p:grpSpPr>
        <p:sp>
          <p:nvSpPr>
            <p:cNvPr id="5210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11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0" name="Group 143"/>
          <p:cNvGrpSpPr>
            <a:grpSpLocks/>
          </p:cNvGrpSpPr>
          <p:nvPr/>
        </p:nvGrpSpPr>
        <p:grpSpPr bwMode="auto">
          <a:xfrm>
            <a:off x="3887788" y="6480175"/>
            <a:ext cx="576262" cy="863600"/>
            <a:chOff x="5534" y="2586"/>
            <a:chExt cx="363" cy="544"/>
          </a:xfrm>
        </p:grpSpPr>
        <p:sp>
          <p:nvSpPr>
            <p:cNvPr id="5208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09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1" name="Group 143"/>
          <p:cNvGrpSpPr>
            <a:grpSpLocks/>
          </p:cNvGrpSpPr>
          <p:nvPr/>
        </p:nvGrpSpPr>
        <p:grpSpPr bwMode="auto">
          <a:xfrm>
            <a:off x="2160588" y="6840538"/>
            <a:ext cx="576262" cy="863600"/>
            <a:chOff x="5534" y="2586"/>
            <a:chExt cx="363" cy="544"/>
          </a:xfrm>
        </p:grpSpPr>
        <p:sp>
          <p:nvSpPr>
            <p:cNvPr id="5206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07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2" name="Group 143"/>
          <p:cNvGrpSpPr>
            <a:grpSpLocks/>
          </p:cNvGrpSpPr>
          <p:nvPr/>
        </p:nvGrpSpPr>
        <p:grpSpPr bwMode="auto">
          <a:xfrm>
            <a:off x="2305050" y="5761038"/>
            <a:ext cx="576263" cy="863600"/>
            <a:chOff x="5534" y="2586"/>
            <a:chExt cx="363" cy="544"/>
          </a:xfrm>
        </p:grpSpPr>
        <p:sp>
          <p:nvSpPr>
            <p:cNvPr id="5204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05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3" name="Group 143"/>
          <p:cNvGrpSpPr>
            <a:grpSpLocks/>
          </p:cNvGrpSpPr>
          <p:nvPr/>
        </p:nvGrpSpPr>
        <p:grpSpPr bwMode="auto">
          <a:xfrm>
            <a:off x="6480175" y="7129463"/>
            <a:ext cx="576263" cy="863600"/>
            <a:chOff x="5534" y="2586"/>
            <a:chExt cx="363" cy="544"/>
          </a:xfrm>
        </p:grpSpPr>
        <p:sp>
          <p:nvSpPr>
            <p:cNvPr id="5202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03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4" name="Group 143"/>
          <p:cNvGrpSpPr>
            <a:grpSpLocks/>
          </p:cNvGrpSpPr>
          <p:nvPr/>
        </p:nvGrpSpPr>
        <p:grpSpPr bwMode="auto">
          <a:xfrm>
            <a:off x="6048375" y="4032250"/>
            <a:ext cx="576263" cy="863600"/>
            <a:chOff x="5534" y="2586"/>
            <a:chExt cx="363" cy="544"/>
          </a:xfrm>
        </p:grpSpPr>
        <p:sp>
          <p:nvSpPr>
            <p:cNvPr id="5200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201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5" name="Group 143"/>
          <p:cNvGrpSpPr>
            <a:grpSpLocks/>
          </p:cNvGrpSpPr>
          <p:nvPr/>
        </p:nvGrpSpPr>
        <p:grpSpPr bwMode="auto">
          <a:xfrm>
            <a:off x="7561263" y="5832475"/>
            <a:ext cx="576262" cy="863600"/>
            <a:chOff x="5534" y="2586"/>
            <a:chExt cx="363" cy="544"/>
          </a:xfrm>
        </p:grpSpPr>
        <p:sp>
          <p:nvSpPr>
            <p:cNvPr id="5198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99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6" name="Group 143"/>
          <p:cNvGrpSpPr>
            <a:grpSpLocks/>
          </p:cNvGrpSpPr>
          <p:nvPr/>
        </p:nvGrpSpPr>
        <p:grpSpPr bwMode="auto">
          <a:xfrm>
            <a:off x="7056438" y="4968875"/>
            <a:ext cx="576262" cy="863600"/>
            <a:chOff x="5534" y="2586"/>
            <a:chExt cx="363" cy="544"/>
          </a:xfrm>
        </p:grpSpPr>
        <p:sp>
          <p:nvSpPr>
            <p:cNvPr id="5196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97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7" name="Group 143"/>
          <p:cNvGrpSpPr>
            <a:grpSpLocks/>
          </p:cNvGrpSpPr>
          <p:nvPr/>
        </p:nvGrpSpPr>
        <p:grpSpPr bwMode="auto">
          <a:xfrm>
            <a:off x="7848600" y="7200900"/>
            <a:ext cx="576263" cy="863600"/>
            <a:chOff x="5534" y="2586"/>
            <a:chExt cx="363" cy="544"/>
          </a:xfrm>
        </p:grpSpPr>
        <p:sp>
          <p:nvSpPr>
            <p:cNvPr id="5194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95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8" name="Group 143"/>
          <p:cNvGrpSpPr>
            <a:grpSpLocks/>
          </p:cNvGrpSpPr>
          <p:nvPr/>
        </p:nvGrpSpPr>
        <p:grpSpPr bwMode="auto">
          <a:xfrm>
            <a:off x="5472113" y="4608513"/>
            <a:ext cx="576262" cy="863600"/>
            <a:chOff x="5534" y="2586"/>
            <a:chExt cx="363" cy="544"/>
          </a:xfrm>
        </p:grpSpPr>
        <p:sp>
          <p:nvSpPr>
            <p:cNvPr id="5192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93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59" name="Group 143"/>
          <p:cNvGrpSpPr>
            <a:grpSpLocks/>
          </p:cNvGrpSpPr>
          <p:nvPr/>
        </p:nvGrpSpPr>
        <p:grpSpPr bwMode="auto">
          <a:xfrm>
            <a:off x="7777163" y="8424863"/>
            <a:ext cx="576262" cy="863600"/>
            <a:chOff x="5534" y="2586"/>
            <a:chExt cx="363" cy="544"/>
          </a:xfrm>
        </p:grpSpPr>
        <p:sp>
          <p:nvSpPr>
            <p:cNvPr id="5190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91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60" name="Group 143"/>
          <p:cNvGrpSpPr>
            <a:grpSpLocks/>
          </p:cNvGrpSpPr>
          <p:nvPr/>
        </p:nvGrpSpPr>
        <p:grpSpPr bwMode="auto">
          <a:xfrm>
            <a:off x="6624638" y="5688013"/>
            <a:ext cx="576262" cy="863600"/>
            <a:chOff x="5534" y="2586"/>
            <a:chExt cx="363" cy="544"/>
          </a:xfrm>
        </p:grpSpPr>
        <p:sp>
          <p:nvSpPr>
            <p:cNvPr id="5188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89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61" name="Group 143"/>
          <p:cNvGrpSpPr>
            <a:grpSpLocks/>
          </p:cNvGrpSpPr>
          <p:nvPr/>
        </p:nvGrpSpPr>
        <p:grpSpPr bwMode="auto">
          <a:xfrm>
            <a:off x="7272338" y="6192838"/>
            <a:ext cx="576262" cy="863600"/>
            <a:chOff x="5534" y="2586"/>
            <a:chExt cx="363" cy="544"/>
          </a:xfrm>
        </p:grpSpPr>
        <p:sp>
          <p:nvSpPr>
            <p:cNvPr id="5186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87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62" name="Group 143"/>
          <p:cNvGrpSpPr>
            <a:grpSpLocks/>
          </p:cNvGrpSpPr>
          <p:nvPr/>
        </p:nvGrpSpPr>
        <p:grpSpPr bwMode="auto">
          <a:xfrm>
            <a:off x="8569325" y="5040313"/>
            <a:ext cx="576263" cy="863600"/>
            <a:chOff x="5534" y="2586"/>
            <a:chExt cx="363" cy="544"/>
          </a:xfrm>
        </p:grpSpPr>
        <p:sp>
          <p:nvSpPr>
            <p:cNvPr id="5184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85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63" name="Group 143"/>
          <p:cNvGrpSpPr>
            <a:grpSpLocks/>
          </p:cNvGrpSpPr>
          <p:nvPr/>
        </p:nvGrpSpPr>
        <p:grpSpPr bwMode="auto">
          <a:xfrm>
            <a:off x="9001125" y="6337300"/>
            <a:ext cx="576263" cy="863600"/>
            <a:chOff x="5534" y="2586"/>
            <a:chExt cx="363" cy="544"/>
          </a:xfrm>
        </p:grpSpPr>
        <p:sp>
          <p:nvSpPr>
            <p:cNvPr id="5182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83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64" name="Group 143"/>
          <p:cNvGrpSpPr>
            <a:grpSpLocks/>
          </p:cNvGrpSpPr>
          <p:nvPr/>
        </p:nvGrpSpPr>
        <p:grpSpPr bwMode="auto">
          <a:xfrm>
            <a:off x="5184775" y="3600450"/>
            <a:ext cx="576263" cy="863600"/>
            <a:chOff x="5534" y="2586"/>
            <a:chExt cx="363" cy="544"/>
          </a:xfrm>
        </p:grpSpPr>
        <p:sp>
          <p:nvSpPr>
            <p:cNvPr id="5180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81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65" name="Group 143"/>
          <p:cNvGrpSpPr>
            <a:grpSpLocks/>
          </p:cNvGrpSpPr>
          <p:nvPr/>
        </p:nvGrpSpPr>
        <p:grpSpPr bwMode="auto">
          <a:xfrm>
            <a:off x="8929688" y="7200900"/>
            <a:ext cx="576262" cy="863600"/>
            <a:chOff x="5534" y="2586"/>
            <a:chExt cx="363" cy="544"/>
          </a:xfrm>
        </p:grpSpPr>
        <p:sp>
          <p:nvSpPr>
            <p:cNvPr id="5178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79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endParaRPr lang="en-US"/>
            </a:p>
          </p:txBody>
        </p:sp>
      </p:grpSp>
      <p:grpSp>
        <p:nvGrpSpPr>
          <p:cNvPr id="5166" name="Group 143"/>
          <p:cNvGrpSpPr>
            <a:grpSpLocks/>
          </p:cNvGrpSpPr>
          <p:nvPr/>
        </p:nvGrpSpPr>
        <p:grpSpPr bwMode="auto">
          <a:xfrm>
            <a:off x="9504363" y="8064500"/>
            <a:ext cx="576262" cy="863600"/>
            <a:chOff x="5534" y="2586"/>
            <a:chExt cx="363" cy="544"/>
          </a:xfrm>
        </p:grpSpPr>
        <p:sp>
          <p:nvSpPr>
            <p:cNvPr id="5176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77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67" name="Group 143"/>
          <p:cNvGrpSpPr>
            <a:grpSpLocks/>
          </p:cNvGrpSpPr>
          <p:nvPr/>
        </p:nvGrpSpPr>
        <p:grpSpPr bwMode="auto">
          <a:xfrm>
            <a:off x="5472113" y="7561263"/>
            <a:ext cx="576262" cy="863600"/>
            <a:chOff x="5534" y="2586"/>
            <a:chExt cx="363" cy="544"/>
          </a:xfrm>
        </p:grpSpPr>
        <p:sp>
          <p:nvSpPr>
            <p:cNvPr id="5174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75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68" name="Group 143"/>
          <p:cNvGrpSpPr>
            <a:grpSpLocks/>
          </p:cNvGrpSpPr>
          <p:nvPr/>
        </p:nvGrpSpPr>
        <p:grpSpPr bwMode="auto">
          <a:xfrm>
            <a:off x="6553200" y="9288463"/>
            <a:ext cx="576263" cy="863600"/>
            <a:chOff x="5534" y="2586"/>
            <a:chExt cx="363" cy="544"/>
          </a:xfrm>
        </p:grpSpPr>
        <p:sp>
          <p:nvSpPr>
            <p:cNvPr id="5172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73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  <p:grpSp>
        <p:nvGrpSpPr>
          <p:cNvPr id="5169" name="Group 143"/>
          <p:cNvGrpSpPr>
            <a:grpSpLocks/>
          </p:cNvGrpSpPr>
          <p:nvPr/>
        </p:nvGrpSpPr>
        <p:grpSpPr bwMode="auto">
          <a:xfrm>
            <a:off x="4752975" y="8208963"/>
            <a:ext cx="576263" cy="863600"/>
            <a:chOff x="5534" y="2586"/>
            <a:chExt cx="363" cy="544"/>
          </a:xfrm>
        </p:grpSpPr>
        <p:sp>
          <p:nvSpPr>
            <p:cNvPr id="5170" name="AutoShape 144"/>
            <p:cNvSpPr>
              <a:spLocks noChangeArrowheads="1"/>
            </p:cNvSpPr>
            <p:nvPr/>
          </p:nvSpPr>
          <p:spPr bwMode="auto">
            <a:xfrm>
              <a:off x="5670" y="2586"/>
              <a:ext cx="136" cy="272"/>
            </a:xfrm>
            <a:prstGeom prst="flowChartMerge">
              <a:avLst/>
            </a:prstGeom>
            <a:solidFill>
              <a:srgbClr val="CC99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71" name="Oval 145"/>
            <p:cNvSpPr>
              <a:spLocks noChangeArrowheads="1"/>
            </p:cNvSpPr>
            <p:nvPr/>
          </p:nvSpPr>
          <p:spPr bwMode="auto">
            <a:xfrm>
              <a:off x="5534" y="2767"/>
              <a:ext cx="363" cy="363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defTabSz="1604963"/>
              <a:r>
                <a:rPr lang="en-US"/>
                <a:t> </a:t>
              </a:r>
              <a:endParaRPr lang="th-TH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Oval 3"/>
          <p:cNvSpPr>
            <a:spLocks noChangeArrowheads="1"/>
          </p:cNvSpPr>
          <p:nvPr/>
        </p:nvSpPr>
        <p:spPr bwMode="auto">
          <a:xfrm>
            <a:off x="215900" y="2879725"/>
            <a:ext cx="5832475" cy="5402263"/>
          </a:xfrm>
          <a:prstGeom prst="ellipse">
            <a:avLst/>
          </a:prstGeom>
          <a:solidFill>
            <a:srgbClr val="0080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6147" name="Text Box 5"/>
          <p:cNvSpPr txBox="1">
            <a:spLocks noChangeArrowheads="1"/>
          </p:cNvSpPr>
          <p:nvPr/>
        </p:nvSpPr>
        <p:spPr bwMode="auto">
          <a:xfrm>
            <a:off x="2879725" y="431800"/>
            <a:ext cx="5132388" cy="1584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defTabSz="1604963"/>
            <a:r>
              <a:rPr lang="en-US" b="1"/>
              <a:t>Phenology</a:t>
            </a:r>
          </a:p>
          <a:p>
            <a:pPr algn="ctr" defTabSz="1604963"/>
            <a:r>
              <a:rPr lang="th-TH" b="1"/>
              <a:t>การศึกษาชีพลักษณ์</a:t>
            </a:r>
          </a:p>
        </p:txBody>
      </p:sp>
      <p:sp>
        <p:nvSpPr>
          <p:cNvPr id="6148" name="Text Box 6"/>
          <p:cNvSpPr txBox="1">
            <a:spLocks noChangeArrowheads="1"/>
          </p:cNvSpPr>
          <p:nvPr/>
        </p:nvSpPr>
        <p:spPr bwMode="auto">
          <a:xfrm>
            <a:off x="4257675" y="8640763"/>
            <a:ext cx="6526213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defTabSz="1604963"/>
            <a:r>
              <a:rPr lang="en-US" sz="3600"/>
              <a:t>Bare branches (BA) </a:t>
            </a:r>
            <a:r>
              <a:rPr lang="th-TH" sz="3600"/>
              <a:t>กิ่งว่าง      </a:t>
            </a:r>
            <a:r>
              <a:rPr lang="en-US" sz="3600"/>
              <a:t>= 0 </a:t>
            </a:r>
            <a:endParaRPr lang="th-TH" sz="3600"/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Young leaves (YL)  </a:t>
            </a:r>
            <a:r>
              <a:rPr lang="th-TH" sz="3600"/>
              <a:t>ใบอ่อน      </a:t>
            </a:r>
            <a:r>
              <a:rPr lang="en-US" sz="3600"/>
              <a:t>= 0</a:t>
            </a:r>
            <a:endParaRPr lang="th-TH" sz="3600"/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Mature leaves (ML) </a:t>
            </a:r>
            <a:r>
              <a:rPr lang="th-TH" sz="3600"/>
              <a:t>ใบแก่   </a:t>
            </a:r>
            <a:r>
              <a:rPr lang="en-US" sz="3600"/>
              <a:t>    = 4</a:t>
            </a:r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Senescent leaves(SL)</a:t>
            </a:r>
            <a:r>
              <a:rPr lang="th-TH" sz="3600"/>
              <a:t>ใบเหลือง</a:t>
            </a:r>
            <a:r>
              <a:rPr lang="en-US" sz="3600"/>
              <a:t>= 0</a:t>
            </a:r>
            <a:endParaRPr lang="th-TH" sz="3600"/>
          </a:p>
        </p:txBody>
      </p:sp>
      <p:sp>
        <p:nvSpPr>
          <p:cNvPr id="6151" name="plant"/>
          <p:cNvSpPr>
            <a:spLocks noEditPoints="1" noChangeArrowheads="1"/>
          </p:cNvSpPr>
          <p:nvPr/>
        </p:nvSpPr>
        <p:spPr bwMode="auto">
          <a:xfrm>
            <a:off x="3600450" y="9577388"/>
            <a:ext cx="792163" cy="87471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52" name="plant"/>
          <p:cNvSpPr>
            <a:spLocks noEditPoints="1" noChangeArrowheads="1"/>
          </p:cNvSpPr>
          <p:nvPr/>
        </p:nvSpPr>
        <p:spPr bwMode="auto">
          <a:xfrm>
            <a:off x="1223963" y="4176713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53" name="plant"/>
          <p:cNvSpPr>
            <a:spLocks noEditPoints="1" noChangeArrowheads="1"/>
          </p:cNvSpPr>
          <p:nvPr/>
        </p:nvSpPr>
        <p:spPr bwMode="auto">
          <a:xfrm>
            <a:off x="3600450" y="1173797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54" name="plant"/>
          <p:cNvSpPr>
            <a:spLocks noEditPoints="1" noChangeArrowheads="1"/>
          </p:cNvSpPr>
          <p:nvPr/>
        </p:nvSpPr>
        <p:spPr bwMode="auto">
          <a:xfrm>
            <a:off x="3600450" y="10801350"/>
            <a:ext cx="792163" cy="6572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grpSp>
        <p:nvGrpSpPr>
          <p:cNvPr id="2" name="Group 30"/>
          <p:cNvGrpSpPr>
            <a:grpSpLocks/>
          </p:cNvGrpSpPr>
          <p:nvPr/>
        </p:nvGrpSpPr>
        <p:grpSpPr bwMode="auto">
          <a:xfrm>
            <a:off x="360363" y="2808288"/>
            <a:ext cx="5616575" cy="10009187"/>
            <a:chOff x="227" y="1769"/>
            <a:chExt cx="3538" cy="6305"/>
          </a:xfrm>
        </p:grpSpPr>
        <p:sp>
          <p:nvSpPr>
            <p:cNvPr id="3" name="Rectangle 4"/>
            <p:cNvSpPr>
              <a:spLocks noChangeArrowheads="1"/>
            </p:cNvSpPr>
            <p:nvPr/>
          </p:nvSpPr>
          <p:spPr bwMode="auto">
            <a:xfrm>
              <a:off x="1769" y="5216"/>
              <a:ext cx="453" cy="2858"/>
            </a:xfrm>
            <a:prstGeom prst="rect">
              <a:avLst/>
            </a:prstGeom>
            <a:solidFill>
              <a:srgbClr val="996633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" name="AutoShape 13"/>
            <p:cNvSpPr>
              <a:spLocks noChangeArrowheads="1"/>
            </p:cNvSpPr>
            <p:nvPr/>
          </p:nvSpPr>
          <p:spPr bwMode="auto">
            <a:xfrm>
              <a:off x="1769" y="1769"/>
              <a:ext cx="454" cy="3493"/>
            </a:xfrm>
            <a:prstGeom prst="triangle">
              <a:avLst>
                <a:gd name="adj" fmla="val 50000"/>
              </a:avLst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" name="Rectangle 17"/>
            <p:cNvSpPr>
              <a:spLocks noChangeArrowheads="1"/>
            </p:cNvSpPr>
            <p:nvPr/>
          </p:nvSpPr>
          <p:spPr bwMode="auto">
            <a:xfrm>
              <a:off x="2132" y="4218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" name="Rectangle 18"/>
            <p:cNvSpPr>
              <a:spLocks noChangeArrowheads="1"/>
            </p:cNvSpPr>
            <p:nvPr/>
          </p:nvSpPr>
          <p:spPr bwMode="auto">
            <a:xfrm>
              <a:off x="590" y="4218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" name="Rectangle 19"/>
            <p:cNvSpPr>
              <a:spLocks noChangeArrowheads="1"/>
            </p:cNvSpPr>
            <p:nvPr/>
          </p:nvSpPr>
          <p:spPr bwMode="auto">
            <a:xfrm>
              <a:off x="2087" y="3446"/>
              <a:ext cx="1678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" name="Rectangle 20"/>
            <p:cNvSpPr>
              <a:spLocks noChangeArrowheads="1"/>
            </p:cNvSpPr>
            <p:nvPr/>
          </p:nvSpPr>
          <p:spPr bwMode="auto">
            <a:xfrm>
              <a:off x="227" y="3447"/>
              <a:ext cx="1678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" name="Rectangle 21"/>
            <p:cNvSpPr>
              <a:spLocks noChangeArrowheads="1"/>
            </p:cNvSpPr>
            <p:nvPr/>
          </p:nvSpPr>
          <p:spPr bwMode="auto">
            <a:xfrm>
              <a:off x="681" y="2631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" name="Rectangle 22"/>
            <p:cNvSpPr>
              <a:spLocks noChangeArrowheads="1"/>
            </p:cNvSpPr>
            <p:nvPr/>
          </p:nvSpPr>
          <p:spPr bwMode="auto">
            <a:xfrm>
              <a:off x="2041" y="2631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6167" name="plant"/>
          <p:cNvSpPr>
            <a:spLocks noEditPoints="1" noChangeArrowheads="1"/>
          </p:cNvSpPr>
          <p:nvPr/>
        </p:nvSpPr>
        <p:spPr bwMode="auto">
          <a:xfrm>
            <a:off x="2376488" y="3097213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68" name="plant"/>
          <p:cNvSpPr>
            <a:spLocks noEditPoints="1" noChangeArrowheads="1"/>
          </p:cNvSpPr>
          <p:nvPr/>
        </p:nvSpPr>
        <p:spPr bwMode="auto">
          <a:xfrm>
            <a:off x="1439863" y="316865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69" name="plant"/>
          <p:cNvSpPr>
            <a:spLocks noEditPoints="1" noChangeArrowheads="1"/>
          </p:cNvSpPr>
          <p:nvPr/>
        </p:nvSpPr>
        <p:spPr bwMode="auto">
          <a:xfrm>
            <a:off x="792163" y="338455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70" name="plant"/>
          <p:cNvSpPr>
            <a:spLocks noEditPoints="1" noChangeArrowheads="1"/>
          </p:cNvSpPr>
          <p:nvPr/>
        </p:nvSpPr>
        <p:spPr bwMode="auto">
          <a:xfrm>
            <a:off x="1439863" y="273685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71" name="plant"/>
          <p:cNvSpPr>
            <a:spLocks noEditPoints="1" noChangeArrowheads="1"/>
          </p:cNvSpPr>
          <p:nvPr/>
        </p:nvSpPr>
        <p:spPr bwMode="auto">
          <a:xfrm>
            <a:off x="3816350" y="280828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72" name="plant"/>
          <p:cNvSpPr>
            <a:spLocks noEditPoints="1" noChangeArrowheads="1"/>
          </p:cNvSpPr>
          <p:nvPr/>
        </p:nvSpPr>
        <p:spPr bwMode="auto">
          <a:xfrm>
            <a:off x="3024188" y="2366963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73" name="plant"/>
          <p:cNvSpPr>
            <a:spLocks noEditPoints="1" noChangeArrowheads="1"/>
          </p:cNvSpPr>
          <p:nvPr/>
        </p:nvSpPr>
        <p:spPr bwMode="auto">
          <a:xfrm>
            <a:off x="2160588" y="229393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75" name="plant"/>
          <p:cNvSpPr>
            <a:spLocks noEditPoints="1" noChangeArrowheads="1"/>
          </p:cNvSpPr>
          <p:nvPr/>
        </p:nvSpPr>
        <p:spPr bwMode="auto">
          <a:xfrm>
            <a:off x="2160588" y="403225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76" name="plant"/>
          <p:cNvSpPr>
            <a:spLocks noEditPoints="1" noChangeArrowheads="1"/>
          </p:cNvSpPr>
          <p:nvPr/>
        </p:nvSpPr>
        <p:spPr bwMode="auto">
          <a:xfrm>
            <a:off x="2952750" y="381635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77" name="plant"/>
          <p:cNvSpPr>
            <a:spLocks noEditPoints="1" noChangeArrowheads="1"/>
          </p:cNvSpPr>
          <p:nvPr/>
        </p:nvSpPr>
        <p:spPr bwMode="auto">
          <a:xfrm>
            <a:off x="3960813" y="403225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78" name="plant"/>
          <p:cNvSpPr>
            <a:spLocks noEditPoints="1" noChangeArrowheads="1"/>
          </p:cNvSpPr>
          <p:nvPr/>
        </p:nvSpPr>
        <p:spPr bwMode="auto">
          <a:xfrm>
            <a:off x="4895850" y="410527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79" name="plant"/>
          <p:cNvSpPr>
            <a:spLocks noEditPoints="1" noChangeArrowheads="1"/>
          </p:cNvSpPr>
          <p:nvPr/>
        </p:nvSpPr>
        <p:spPr bwMode="auto">
          <a:xfrm>
            <a:off x="720725" y="287972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0" name="plant"/>
          <p:cNvSpPr>
            <a:spLocks noEditPoints="1" noChangeArrowheads="1"/>
          </p:cNvSpPr>
          <p:nvPr/>
        </p:nvSpPr>
        <p:spPr bwMode="auto">
          <a:xfrm>
            <a:off x="4464050" y="338455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1" name="plant"/>
          <p:cNvSpPr>
            <a:spLocks noEditPoints="1" noChangeArrowheads="1"/>
          </p:cNvSpPr>
          <p:nvPr/>
        </p:nvSpPr>
        <p:spPr bwMode="auto">
          <a:xfrm>
            <a:off x="3384550" y="324008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2" name="plant"/>
          <p:cNvSpPr>
            <a:spLocks noEditPoints="1" noChangeArrowheads="1"/>
          </p:cNvSpPr>
          <p:nvPr/>
        </p:nvSpPr>
        <p:spPr bwMode="auto">
          <a:xfrm>
            <a:off x="215900" y="367188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3" name="plant"/>
          <p:cNvSpPr>
            <a:spLocks noEditPoints="1" noChangeArrowheads="1"/>
          </p:cNvSpPr>
          <p:nvPr/>
        </p:nvSpPr>
        <p:spPr bwMode="auto">
          <a:xfrm>
            <a:off x="504825" y="467995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4" name="plant"/>
          <p:cNvSpPr>
            <a:spLocks noEditPoints="1" noChangeArrowheads="1"/>
          </p:cNvSpPr>
          <p:nvPr/>
        </p:nvSpPr>
        <p:spPr bwMode="auto">
          <a:xfrm>
            <a:off x="0" y="525621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5" name="plant"/>
          <p:cNvSpPr>
            <a:spLocks noEditPoints="1" noChangeArrowheads="1"/>
          </p:cNvSpPr>
          <p:nvPr/>
        </p:nvSpPr>
        <p:spPr bwMode="auto">
          <a:xfrm>
            <a:off x="3960813" y="597693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6" name="plant"/>
          <p:cNvSpPr>
            <a:spLocks noEditPoints="1" noChangeArrowheads="1"/>
          </p:cNvSpPr>
          <p:nvPr/>
        </p:nvSpPr>
        <p:spPr bwMode="auto">
          <a:xfrm>
            <a:off x="2952750" y="547211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7" name="plant"/>
          <p:cNvSpPr>
            <a:spLocks noEditPoints="1" noChangeArrowheads="1"/>
          </p:cNvSpPr>
          <p:nvPr/>
        </p:nvSpPr>
        <p:spPr bwMode="auto">
          <a:xfrm>
            <a:off x="1944688" y="475297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8" name="plant"/>
          <p:cNvSpPr>
            <a:spLocks noEditPoints="1" noChangeArrowheads="1"/>
          </p:cNvSpPr>
          <p:nvPr/>
        </p:nvSpPr>
        <p:spPr bwMode="auto">
          <a:xfrm>
            <a:off x="3529013" y="518477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89" name="plant"/>
          <p:cNvSpPr>
            <a:spLocks noEditPoints="1" noChangeArrowheads="1"/>
          </p:cNvSpPr>
          <p:nvPr/>
        </p:nvSpPr>
        <p:spPr bwMode="auto">
          <a:xfrm>
            <a:off x="4752975" y="561657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0" name="plant"/>
          <p:cNvSpPr>
            <a:spLocks noEditPoints="1" noChangeArrowheads="1"/>
          </p:cNvSpPr>
          <p:nvPr/>
        </p:nvSpPr>
        <p:spPr bwMode="auto">
          <a:xfrm>
            <a:off x="4248150" y="504031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1" name="plant"/>
          <p:cNvSpPr>
            <a:spLocks noEditPoints="1" noChangeArrowheads="1"/>
          </p:cNvSpPr>
          <p:nvPr/>
        </p:nvSpPr>
        <p:spPr bwMode="auto">
          <a:xfrm>
            <a:off x="3168650" y="453707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2" name="plant"/>
          <p:cNvSpPr>
            <a:spLocks noEditPoints="1" noChangeArrowheads="1"/>
          </p:cNvSpPr>
          <p:nvPr/>
        </p:nvSpPr>
        <p:spPr bwMode="auto">
          <a:xfrm>
            <a:off x="5040313" y="496887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3" name="plant"/>
          <p:cNvSpPr>
            <a:spLocks noEditPoints="1" noChangeArrowheads="1"/>
          </p:cNvSpPr>
          <p:nvPr/>
        </p:nvSpPr>
        <p:spPr bwMode="auto">
          <a:xfrm>
            <a:off x="1152525" y="525621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4" name="plant"/>
          <p:cNvSpPr>
            <a:spLocks noEditPoints="1" noChangeArrowheads="1"/>
          </p:cNvSpPr>
          <p:nvPr/>
        </p:nvSpPr>
        <p:spPr bwMode="auto">
          <a:xfrm>
            <a:off x="431800" y="590550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5" name="plant"/>
          <p:cNvSpPr>
            <a:spLocks noEditPoints="1" noChangeArrowheads="1"/>
          </p:cNvSpPr>
          <p:nvPr/>
        </p:nvSpPr>
        <p:spPr bwMode="auto">
          <a:xfrm>
            <a:off x="647700" y="669607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6" name="plant"/>
          <p:cNvSpPr>
            <a:spLocks noEditPoints="1" noChangeArrowheads="1"/>
          </p:cNvSpPr>
          <p:nvPr/>
        </p:nvSpPr>
        <p:spPr bwMode="auto">
          <a:xfrm>
            <a:off x="1296988" y="604837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7" name="plant"/>
          <p:cNvSpPr>
            <a:spLocks noEditPoints="1" noChangeArrowheads="1"/>
          </p:cNvSpPr>
          <p:nvPr/>
        </p:nvSpPr>
        <p:spPr bwMode="auto">
          <a:xfrm>
            <a:off x="1368425" y="684053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8" name="plant"/>
          <p:cNvSpPr>
            <a:spLocks noEditPoints="1" noChangeArrowheads="1"/>
          </p:cNvSpPr>
          <p:nvPr/>
        </p:nvSpPr>
        <p:spPr bwMode="auto">
          <a:xfrm>
            <a:off x="2087563" y="561657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199" name="plant"/>
          <p:cNvSpPr>
            <a:spLocks noEditPoints="1" noChangeArrowheads="1"/>
          </p:cNvSpPr>
          <p:nvPr/>
        </p:nvSpPr>
        <p:spPr bwMode="auto">
          <a:xfrm>
            <a:off x="2016125" y="633730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200" name="plant"/>
          <p:cNvSpPr>
            <a:spLocks noEditPoints="1" noChangeArrowheads="1"/>
          </p:cNvSpPr>
          <p:nvPr/>
        </p:nvSpPr>
        <p:spPr bwMode="auto">
          <a:xfrm>
            <a:off x="1944688" y="720090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201" name="plant"/>
          <p:cNvSpPr>
            <a:spLocks noEditPoints="1" noChangeArrowheads="1"/>
          </p:cNvSpPr>
          <p:nvPr/>
        </p:nvSpPr>
        <p:spPr bwMode="auto">
          <a:xfrm>
            <a:off x="3024188" y="720090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202" name="plant"/>
          <p:cNvSpPr>
            <a:spLocks noEditPoints="1" noChangeArrowheads="1"/>
          </p:cNvSpPr>
          <p:nvPr/>
        </p:nvSpPr>
        <p:spPr bwMode="auto">
          <a:xfrm>
            <a:off x="3097213" y="640873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203" name="plant"/>
          <p:cNvSpPr>
            <a:spLocks noEditPoints="1" noChangeArrowheads="1"/>
          </p:cNvSpPr>
          <p:nvPr/>
        </p:nvSpPr>
        <p:spPr bwMode="auto">
          <a:xfrm>
            <a:off x="3529013" y="698500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204" name="plant"/>
          <p:cNvSpPr>
            <a:spLocks noEditPoints="1" noChangeArrowheads="1"/>
          </p:cNvSpPr>
          <p:nvPr/>
        </p:nvSpPr>
        <p:spPr bwMode="auto">
          <a:xfrm>
            <a:off x="4464050" y="648017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205" name="plant"/>
          <p:cNvSpPr>
            <a:spLocks noEditPoints="1" noChangeArrowheads="1"/>
          </p:cNvSpPr>
          <p:nvPr/>
        </p:nvSpPr>
        <p:spPr bwMode="auto">
          <a:xfrm>
            <a:off x="0" y="439261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1" name="Rectangle 62"/>
          <p:cNvSpPr>
            <a:spLocks noChangeArrowheads="1"/>
          </p:cNvSpPr>
          <p:nvPr/>
        </p:nvSpPr>
        <p:spPr bwMode="auto">
          <a:xfrm>
            <a:off x="3743325" y="8856663"/>
            <a:ext cx="504825" cy="144462"/>
          </a:xfrm>
          <a:prstGeom prst="rect">
            <a:avLst/>
          </a:prstGeom>
          <a:solidFill>
            <a:srgbClr val="9966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Oval 82"/>
          <p:cNvSpPr>
            <a:spLocks noChangeArrowheads="1"/>
          </p:cNvSpPr>
          <p:nvPr/>
        </p:nvSpPr>
        <p:spPr bwMode="auto">
          <a:xfrm>
            <a:off x="215900" y="2879725"/>
            <a:ext cx="5832475" cy="54022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71" name="Text Box 5"/>
          <p:cNvSpPr txBox="1">
            <a:spLocks noChangeArrowheads="1"/>
          </p:cNvSpPr>
          <p:nvPr/>
        </p:nvSpPr>
        <p:spPr bwMode="auto">
          <a:xfrm>
            <a:off x="2879725" y="431800"/>
            <a:ext cx="5132388" cy="1584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defTabSz="1604963"/>
            <a:r>
              <a:rPr lang="en-US" b="1"/>
              <a:t>Phenology</a:t>
            </a:r>
          </a:p>
          <a:p>
            <a:pPr algn="ctr" defTabSz="1604963"/>
            <a:r>
              <a:rPr lang="th-TH" b="1"/>
              <a:t>การศึกษาชีพลักษณ์</a:t>
            </a:r>
          </a:p>
        </p:txBody>
      </p:sp>
      <p:grpSp>
        <p:nvGrpSpPr>
          <p:cNvPr id="7172" name="Group 7"/>
          <p:cNvGrpSpPr>
            <a:grpSpLocks/>
          </p:cNvGrpSpPr>
          <p:nvPr/>
        </p:nvGrpSpPr>
        <p:grpSpPr bwMode="auto">
          <a:xfrm>
            <a:off x="215900" y="2808288"/>
            <a:ext cx="5616575" cy="10009187"/>
            <a:chOff x="227" y="1769"/>
            <a:chExt cx="3538" cy="6305"/>
          </a:xfrm>
        </p:grpSpPr>
        <p:sp>
          <p:nvSpPr>
            <p:cNvPr id="7223" name="Rectangle 8"/>
            <p:cNvSpPr>
              <a:spLocks noChangeArrowheads="1"/>
            </p:cNvSpPr>
            <p:nvPr/>
          </p:nvSpPr>
          <p:spPr bwMode="auto">
            <a:xfrm>
              <a:off x="1769" y="5216"/>
              <a:ext cx="453" cy="2858"/>
            </a:xfrm>
            <a:prstGeom prst="rect">
              <a:avLst/>
            </a:prstGeom>
            <a:solidFill>
              <a:srgbClr val="996633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24" name="AutoShape 9"/>
            <p:cNvSpPr>
              <a:spLocks noChangeArrowheads="1"/>
            </p:cNvSpPr>
            <p:nvPr/>
          </p:nvSpPr>
          <p:spPr bwMode="auto">
            <a:xfrm>
              <a:off x="1769" y="1769"/>
              <a:ext cx="454" cy="3493"/>
            </a:xfrm>
            <a:prstGeom prst="triangle">
              <a:avLst>
                <a:gd name="adj" fmla="val 50000"/>
              </a:avLst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25" name="Rectangle 10"/>
            <p:cNvSpPr>
              <a:spLocks noChangeArrowheads="1"/>
            </p:cNvSpPr>
            <p:nvPr/>
          </p:nvSpPr>
          <p:spPr bwMode="auto">
            <a:xfrm>
              <a:off x="2132" y="4218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26" name="Rectangle 11"/>
            <p:cNvSpPr>
              <a:spLocks noChangeArrowheads="1"/>
            </p:cNvSpPr>
            <p:nvPr/>
          </p:nvSpPr>
          <p:spPr bwMode="auto">
            <a:xfrm>
              <a:off x="590" y="4218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27" name="Rectangle 12"/>
            <p:cNvSpPr>
              <a:spLocks noChangeArrowheads="1"/>
            </p:cNvSpPr>
            <p:nvPr/>
          </p:nvSpPr>
          <p:spPr bwMode="auto">
            <a:xfrm>
              <a:off x="2087" y="3446"/>
              <a:ext cx="1678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28" name="Rectangle 13"/>
            <p:cNvSpPr>
              <a:spLocks noChangeArrowheads="1"/>
            </p:cNvSpPr>
            <p:nvPr/>
          </p:nvSpPr>
          <p:spPr bwMode="auto">
            <a:xfrm>
              <a:off x="227" y="3447"/>
              <a:ext cx="1678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29" name="Rectangle 14"/>
            <p:cNvSpPr>
              <a:spLocks noChangeArrowheads="1"/>
            </p:cNvSpPr>
            <p:nvPr/>
          </p:nvSpPr>
          <p:spPr bwMode="auto">
            <a:xfrm>
              <a:off x="681" y="2631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30" name="Rectangle 15"/>
            <p:cNvSpPr>
              <a:spLocks noChangeArrowheads="1"/>
            </p:cNvSpPr>
            <p:nvPr/>
          </p:nvSpPr>
          <p:spPr bwMode="auto">
            <a:xfrm>
              <a:off x="2041" y="2631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7173" name="Group 56"/>
          <p:cNvGrpSpPr>
            <a:grpSpLocks/>
          </p:cNvGrpSpPr>
          <p:nvPr/>
        </p:nvGrpSpPr>
        <p:grpSpPr bwMode="auto">
          <a:xfrm>
            <a:off x="3600450" y="8785225"/>
            <a:ext cx="792163" cy="3673475"/>
            <a:chOff x="2268" y="5579"/>
            <a:chExt cx="499" cy="2314"/>
          </a:xfrm>
        </p:grpSpPr>
        <p:sp>
          <p:nvSpPr>
            <p:cNvPr id="7219" name="Rectangle 57"/>
            <p:cNvSpPr>
              <a:spLocks noChangeArrowheads="1"/>
            </p:cNvSpPr>
            <p:nvPr/>
          </p:nvSpPr>
          <p:spPr bwMode="auto">
            <a:xfrm>
              <a:off x="2358" y="5579"/>
              <a:ext cx="318" cy="91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50" name="plant"/>
            <p:cNvSpPr>
              <a:spLocks noEditPoints="1" noChangeArrowheads="1"/>
            </p:cNvSpPr>
            <p:nvPr/>
          </p:nvSpPr>
          <p:spPr bwMode="auto">
            <a:xfrm>
              <a:off x="2268" y="6804"/>
              <a:ext cx="499" cy="414"/>
            </a:xfrm>
            <a:custGeom>
              <a:avLst/>
              <a:gdLst>
                <a:gd name="T0" fmla="*/ 0 w 21600"/>
                <a:gd name="T1" fmla="*/ 0 h 21600"/>
                <a:gd name="T2" fmla="*/ 10800 w 21600"/>
                <a:gd name="T3" fmla="*/ 0 h 21600"/>
                <a:gd name="T4" fmla="*/ 21600 w 21600"/>
                <a:gd name="T5" fmla="*/ 0 h 21600"/>
                <a:gd name="T6" fmla="*/ 21600 w 21600"/>
                <a:gd name="T7" fmla="*/ 10800 h 21600"/>
                <a:gd name="T8" fmla="*/ 21600 w 21600"/>
                <a:gd name="T9" fmla="*/ 21600 h 21600"/>
                <a:gd name="T10" fmla="*/ 10800 w 21600"/>
                <a:gd name="T11" fmla="*/ 21600 h 21600"/>
                <a:gd name="T12" fmla="*/ 0 w 21600"/>
                <a:gd name="T13" fmla="*/ 21600 h 21600"/>
                <a:gd name="T14" fmla="*/ 0 w 21600"/>
                <a:gd name="T15" fmla="*/ 10800 h 21600"/>
                <a:gd name="T16" fmla="*/ 7100 w 21600"/>
                <a:gd name="T17" fmla="*/ 10092 h 21600"/>
                <a:gd name="T18" fmla="*/ 14545 w 21600"/>
                <a:gd name="T19" fmla="*/ 13573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9368" y="9002"/>
                  </a:moveTo>
                  <a:lnTo>
                    <a:pt x="9254" y="8422"/>
                  </a:lnTo>
                  <a:lnTo>
                    <a:pt x="9139" y="7935"/>
                  </a:lnTo>
                  <a:lnTo>
                    <a:pt x="8819" y="7355"/>
                  </a:lnTo>
                  <a:lnTo>
                    <a:pt x="8475" y="6728"/>
                  </a:lnTo>
                  <a:lnTo>
                    <a:pt x="8040" y="6287"/>
                  </a:lnTo>
                  <a:lnTo>
                    <a:pt x="7421" y="5707"/>
                  </a:lnTo>
                  <a:lnTo>
                    <a:pt x="6574" y="5429"/>
                  </a:lnTo>
                  <a:lnTo>
                    <a:pt x="5452" y="5313"/>
                  </a:lnTo>
                  <a:lnTo>
                    <a:pt x="4856" y="5220"/>
                  </a:lnTo>
                  <a:lnTo>
                    <a:pt x="4169" y="5220"/>
                  </a:lnTo>
                  <a:lnTo>
                    <a:pt x="3665" y="5104"/>
                  </a:lnTo>
                  <a:lnTo>
                    <a:pt x="3001" y="4872"/>
                  </a:lnTo>
                  <a:lnTo>
                    <a:pt x="2497" y="4756"/>
                  </a:lnTo>
                  <a:lnTo>
                    <a:pt x="2062" y="4408"/>
                  </a:lnTo>
                  <a:lnTo>
                    <a:pt x="1603" y="4083"/>
                  </a:lnTo>
                  <a:lnTo>
                    <a:pt x="1283" y="3689"/>
                  </a:lnTo>
                  <a:lnTo>
                    <a:pt x="1283" y="4315"/>
                  </a:lnTo>
                  <a:lnTo>
                    <a:pt x="1489" y="5104"/>
                  </a:lnTo>
                  <a:lnTo>
                    <a:pt x="1832" y="6055"/>
                  </a:lnTo>
                  <a:lnTo>
                    <a:pt x="2382" y="6914"/>
                  </a:lnTo>
                  <a:lnTo>
                    <a:pt x="2680" y="7471"/>
                  </a:lnTo>
                  <a:lnTo>
                    <a:pt x="3115" y="7935"/>
                  </a:lnTo>
                  <a:lnTo>
                    <a:pt x="3573" y="8213"/>
                  </a:lnTo>
                  <a:lnTo>
                    <a:pt x="4077" y="8654"/>
                  </a:lnTo>
                  <a:lnTo>
                    <a:pt x="4627" y="9002"/>
                  </a:lnTo>
                  <a:lnTo>
                    <a:pt x="5245" y="9234"/>
                  </a:lnTo>
                  <a:lnTo>
                    <a:pt x="6024" y="9443"/>
                  </a:lnTo>
                  <a:lnTo>
                    <a:pt x="6757" y="9628"/>
                  </a:lnTo>
                  <a:lnTo>
                    <a:pt x="5177" y="10069"/>
                  </a:lnTo>
                  <a:lnTo>
                    <a:pt x="3963" y="10649"/>
                  </a:lnTo>
                  <a:lnTo>
                    <a:pt x="3344" y="11044"/>
                  </a:lnTo>
                  <a:lnTo>
                    <a:pt x="2886" y="11600"/>
                  </a:lnTo>
                  <a:lnTo>
                    <a:pt x="2497" y="12041"/>
                  </a:lnTo>
                  <a:lnTo>
                    <a:pt x="1947" y="12343"/>
                  </a:lnTo>
                  <a:lnTo>
                    <a:pt x="1168" y="12668"/>
                  </a:lnTo>
                  <a:lnTo>
                    <a:pt x="0" y="12900"/>
                  </a:lnTo>
                  <a:lnTo>
                    <a:pt x="435" y="13248"/>
                  </a:lnTo>
                  <a:lnTo>
                    <a:pt x="779" y="13456"/>
                  </a:lnTo>
                  <a:lnTo>
                    <a:pt x="1283" y="13642"/>
                  </a:lnTo>
                  <a:lnTo>
                    <a:pt x="1718" y="13758"/>
                  </a:lnTo>
                  <a:lnTo>
                    <a:pt x="2680" y="13851"/>
                  </a:lnTo>
                  <a:lnTo>
                    <a:pt x="3573" y="13758"/>
                  </a:lnTo>
                  <a:lnTo>
                    <a:pt x="4512" y="13526"/>
                  </a:lnTo>
                  <a:lnTo>
                    <a:pt x="5360" y="13248"/>
                  </a:lnTo>
                  <a:lnTo>
                    <a:pt x="6139" y="12900"/>
                  </a:lnTo>
                  <a:lnTo>
                    <a:pt x="6757" y="12552"/>
                  </a:lnTo>
                  <a:lnTo>
                    <a:pt x="6459" y="13132"/>
                  </a:lnTo>
                  <a:lnTo>
                    <a:pt x="6139" y="13642"/>
                  </a:lnTo>
                  <a:lnTo>
                    <a:pt x="5910" y="14199"/>
                  </a:lnTo>
                  <a:lnTo>
                    <a:pt x="5681" y="14663"/>
                  </a:lnTo>
                  <a:lnTo>
                    <a:pt x="5681" y="15150"/>
                  </a:lnTo>
                  <a:lnTo>
                    <a:pt x="5681" y="15730"/>
                  </a:lnTo>
                  <a:lnTo>
                    <a:pt x="5681" y="16241"/>
                  </a:lnTo>
                  <a:lnTo>
                    <a:pt x="5795" y="16913"/>
                  </a:lnTo>
                  <a:lnTo>
                    <a:pt x="5910" y="17586"/>
                  </a:lnTo>
                  <a:lnTo>
                    <a:pt x="5910" y="18213"/>
                  </a:lnTo>
                  <a:lnTo>
                    <a:pt x="5795" y="18885"/>
                  </a:lnTo>
                  <a:lnTo>
                    <a:pt x="5566" y="19396"/>
                  </a:lnTo>
                  <a:lnTo>
                    <a:pt x="5245" y="19976"/>
                  </a:lnTo>
                  <a:lnTo>
                    <a:pt x="4971" y="20370"/>
                  </a:lnTo>
                  <a:lnTo>
                    <a:pt x="4512" y="20811"/>
                  </a:lnTo>
                  <a:lnTo>
                    <a:pt x="4077" y="21043"/>
                  </a:lnTo>
                  <a:lnTo>
                    <a:pt x="5177" y="20927"/>
                  </a:lnTo>
                  <a:lnTo>
                    <a:pt x="6253" y="20486"/>
                  </a:lnTo>
                  <a:lnTo>
                    <a:pt x="7421" y="19976"/>
                  </a:lnTo>
                  <a:lnTo>
                    <a:pt x="8361" y="19187"/>
                  </a:lnTo>
                  <a:lnTo>
                    <a:pt x="8819" y="18769"/>
                  </a:lnTo>
                  <a:lnTo>
                    <a:pt x="9139" y="18213"/>
                  </a:lnTo>
                  <a:lnTo>
                    <a:pt x="9437" y="17772"/>
                  </a:lnTo>
                  <a:lnTo>
                    <a:pt x="9643" y="17261"/>
                  </a:lnTo>
                  <a:lnTo>
                    <a:pt x="9872" y="16681"/>
                  </a:lnTo>
                  <a:lnTo>
                    <a:pt x="9872" y="16171"/>
                  </a:lnTo>
                  <a:lnTo>
                    <a:pt x="9872" y="15614"/>
                  </a:lnTo>
                  <a:lnTo>
                    <a:pt x="9758" y="15057"/>
                  </a:lnTo>
                  <a:lnTo>
                    <a:pt x="10216" y="15498"/>
                  </a:lnTo>
                  <a:lnTo>
                    <a:pt x="10537" y="16241"/>
                  </a:lnTo>
                  <a:lnTo>
                    <a:pt x="10834" y="17145"/>
                  </a:lnTo>
                  <a:lnTo>
                    <a:pt x="11041" y="18213"/>
                  </a:lnTo>
                  <a:lnTo>
                    <a:pt x="11155" y="19187"/>
                  </a:lnTo>
                  <a:lnTo>
                    <a:pt x="11155" y="20185"/>
                  </a:lnTo>
                  <a:lnTo>
                    <a:pt x="11155" y="20579"/>
                  </a:lnTo>
                  <a:lnTo>
                    <a:pt x="11041" y="21043"/>
                  </a:lnTo>
                  <a:lnTo>
                    <a:pt x="10926" y="21391"/>
                  </a:lnTo>
                  <a:lnTo>
                    <a:pt x="10766" y="21600"/>
                  </a:lnTo>
                  <a:lnTo>
                    <a:pt x="11499" y="21484"/>
                  </a:lnTo>
                  <a:lnTo>
                    <a:pt x="12323" y="21043"/>
                  </a:lnTo>
                  <a:lnTo>
                    <a:pt x="13102" y="20370"/>
                  </a:lnTo>
                  <a:lnTo>
                    <a:pt x="13606" y="19628"/>
                  </a:lnTo>
                  <a:lnTo>
                    <a:pt x="13950" y="19071"/>
                  </a:lnTo>
                  <a:lnTo>
                    <a:pt x="14064" y="18677"/>
                  </a:lnTo>
                  <a:lnTo>
                    <a:pt x="14179" y="18097"/>
                  </a:lnTo>
                  <a:lnTo>
                    <a:pt x="14293" y="17586"/>
                  </a:lnTo>
                  <a:lnTo>
                    <a:pt x="14179" y="16913"/>
                  </a:lnTo>
                  <a:lnTo>
                    <a:pt x="14064" y="16241"/>
                  </a:lnTo>
                  <a:lnTo>
                    <a:pt x="13835" y="15614"/>
                  </a:lnTo>
                  <a:lnTo>
                    <a:pt x="13560" y="14872"/>
                  </a:lnTo>
                  <a:lnTo>
                    <a:pt x="13950" y="14941"/>
                  </a:lnTo>
                  <a:lnTo>
                    <a:pt x="14408" y="15150"/>
                  </a:lnTo>
                  <a:lnTo>
                    <a:pt x="14843" y="15266"/>
                  </a:lnTo>
                  <a:lnTo>
                    <a:pt x="15232" y="15614"/>
                  </a:lnTo>
                  <a:lnTo>
                    <a:pt x="15576" y="15846"/>
                  </a:lnTo>
                  <a:lnTo>
                    <a:pt x="15897" y="16171"/>
                  </a:lnTo>
                  <a:lnTo>
                    <a:pt x="16126" y="16473"/>
                  </a:lnTo>
                  <a:lnTo>
                    <a:pt x="16240" y="16913"/>
                  </a:lnTo>
                  <a:lnTo>
                    <a:pt x="16515" y="17261"/>
                  </a:lnTo>
                  <a:lnTo>
                    <a:pt x="17088" y="17586"/>
                  </a:lnTo>
                  <a:lnTo>
                    <a:pt x="17798" y="17865"/>
                  </a:lnTo>
                  <a:lnTo>
                    <a:pt x="18576" y="18097"/>
                  </a:lnTo>
                  <a:lnTo>
                    <a:pt x="19424" y="18213"/>
                  </a:lnTo>
                  <a:lnTo>
                    <a:pt x="20317" y="18213"/>
                  </a:lnTo>
                  <a:lnTo>
                    <a:pt x="21050" y="18213"/>
                  </a:lnTo>
                  <a:lnTo>
                    <a:pt x="21600" y="17865"/>
                  </a:lnTo>
                  <a:lnTo>
                    <a:pt x="21165" y="17656"/>
                  </a:lnTo>
                  <a:lnTo>
                    <a:pt x="20592" y="17470"/>
                  </a:lnTo>
                  <a:lnTo>
                    <a:pt x="20088" y="17029"/>
                  </a:lnTo>
                  <a:lnTo>
                    <a:pt x="19653" y="16681"/>
                  </a:lnTo>
                  <a:lnTo>
                    <a:pt x="19195" y="16241"/>
                  </a:lnTo>
                  <a:lnTo>
                    <a:pt x="18920" y="15962"/>
                  </a:lnTo>
                  <a:lnTo>
                    <a:pt x="18576" y="15498"/>
                  </a:lnTo>
                  <a:lnTo>
                    <a:pt x="18576" y="15057"/>
                  </a:lnTo>
                  <a:lnTo>
                    <a:pt x="18485" y="14756"/>
                  </a:lnTo>
                  <a:lnTo>
                    <a:pt x="18256" y="14199"/>
                  </a:lnTo>
                  <a:lnTo>
                    <a:pt x="17912" y="13526"/>
                  </a:lnTo>
                  <a:lnTo>
                    <a:pt x="17523" y="13016"/>
                  </a:lnTo>
                  <a:lnTo>
                    <a:pt x="16973" y="12436"/>
                  </a:lnTo>
                  <a:lnTo>
                    <a:pt x="16355" y="12041"/>
                  </a:lnTo>
                  <a:lnTo>
                    <a:pt x="16011" y="11832"/>
                  </a:lnTo>
                  <a:lnTo>
                    <a:pt x="15690" y="11716"/>
                  </a:lnTo>
                  <a:lnTo>
                    <a:pt x="15232" y="11716"/>
                  </a:lnTo>
                  <a:lnTo>
                    <a:pt x="14843" y="11716"/>
                  </a:lnTo>
                  <a:lnTo>
                    <a:pt x="15461" y="11252"/>
                  </a:lnTo>
                  <a:lnTo>
                    <a:pt x="16126" y="10858"/>
                  </a:lnTo>
                  <a:lnTo>
                    <a:pt x="16973" y="10649"/>
                  </a:lnTo>
                  <a:lnTo>
                    <a:pt x="17798" y="10417"/>
                  </a:lnTo>
                  <a:lnTo>
                    <a:pt x="18806" y="10301"/>
                  </a:lnTo>
                  <a:lnTo>
                    <a:pt x="19653" y="10301"/>
                  </a:lnTo>
                  <a:lnTo>
                    <a:pt x="20478" y="10417"/>
                  </a:lnTo>
                  <a:lnTo>
                    <a:pt x="21256" y="10533"/>
                  </a:lnTo>
                  <a:lnTo>
                    <a:pt x="20707" y="9837"/>
                  </a:lnTo>
                  <a:lnTo>
                    <a:pt x="19859" y="9234"/>
                  </a:lnTo>
                  <a:lnTo>
                    <a:pt x="18806" y="8538"/>
                  </a:lnTo>
                  <a:lnTo>
                    <a:pt x="17637" y="8144"/>
                  </a:lnTo>
                  <a:lnTo>
                    <a:pt x="16973" y="8027"/>
                  </a:lnTo>
                  <a:lnTo>
                    <a:pt x="16355" y="7935"/>
                  </a:lnTo>
                  <a:lnTo>
                    <a:pt x="15805" y="7935"/>
                  </a:lnTo>
                  <a:lnTo>
                    <a:pt x="15118" y="8027"/>
                  </a:lnTo>
                  <a:lnTo>
                    <a:pt x="14614" y="8144"/>
                  </a:lnTo>
                  <a:lnTo>
                    <a:pt x="14064" y="8422"/>
                  </a:lnTo>
                  <a:lnTo>
                    <a:pt x="13606" y="8886"/>
                  </a:lnTo>
                  <a:lnTo>
                    <a:pt x="13217" y="9327"/>
                  </a:lnTo>
                  <a:lnTo>
                    <a:pt x="13606" y="8538"/>
                  </a:lnTo>
                  <a:lnTo>
                    <a:pt x="13950" y="7935"/>
                  </a:lnTo>
                  <a:lnTo>
                    <a:pt x="14293" y="7123"/>
                  </a:lnTo>
                  <a:lnTo>
                    <a:pt x="14499" y="6519"/>
                  </a:lnTo>
                  <a:lnTo>
                    <a:pt x="14614" y="5823"/>
                  </a:lnTo>
                  <a:lnTo>
                    <a:pt x="14614" y="5220"/>
                  </a:lnTo>
                  <a:lnTo>
                    <a:pt x="14408" y="4524"/>
                  </a:lnTo>
                  <a:lnTo>
                    <a:pt x="14064" y="3898"/>
                  </a:lnTo>
                  <a:lnTo>
                    <a:pt x="13606" y="3225"/>
                  </a:lnTo>
                  <a:lnTo>
                    <a:pt x="13331" y="2598"/>
                  </a:lnTo>
                  <a:lnTo>
                    <a:pt x="13102" y="2042"/>
                  </a:lnTo>
                  <a:lnTo>
                    <a:pt x="12896" y="1485"/>
                  </a:lnTo>
                  <a:lnTo>
                    <a:pt x="12781" y="1090"/>
                  </a:lnTo>
                  <a:lnTo>
                    <a:pt x="12667" y="626"/>
                  </a:lnTo>
                  <a:lnTo>
                    <a:pt x="12667" y="278"/>
                  </a:lnTo>
                  <a:lnTo>
                    <a:pt x="12667" y="0"/>
                  </a:lnTo>
                  <a:lnTo>
                    <a:pt x="12163" y="394"/>
                  </a:lnTo>
                  <a:lnTo>
                    <a:pt x="11728" y="974"/>
                  </a:lnTo>
                  <a:lnTo>
                    <a:pt x="11155" y="1601"/>
                  </a:lnTo>
                  <a:lnTo>
                    <a:pt x="10766" y="2390"/>
                  </a:lnTo>
                  <a:lnTo>
                    <a:pt x="10330" y="3109"/>
                  </a:lnTo>
                  <a:lnTo>
                    <a:pt x="10101" y="3898"/>
                  </a:lnTo>
                  <a:lnTo>
                    <a:pt x="9987" y="4524"/>
                  </a:lnTo>
                  <a:lnTo>
                    <a:pt x="10101" y="5220"/>
                  </a:lnTo>
                  <a:lnTo>
                    <a:pt x="10216" y="5823"/>
                  </a:lnTo>
                  <a:lnTo>
                    <a:pt x="10330" y="6403"/>
                  </a:lnTo>
                  <a:lnTo>
                    <a:pt x="10330" y="6914"/>
                  </a:lnTo>
                  <a:lnTo>
                    <a:pt x="10216" y="7471"/>
                  </a:lnTo>
                  <a:lnTo>
                    <a:pt x="10101" y="7935"/>
                  </a:lnTo>
                  <a:lnTo>
                    <a:pt x="9872" y="8329"/>
                  </a:lnTo>
                  <a:lnTo>
                    <a:pt x="9643" y="8654"/>
                  </a:lnTo>
                  <a:lnTo>
                    <a:pt x="9368" y="9002"/>
                  </a:lnTo>
                  <a:close/>
                </a:path>
              </a:pathLst>
            </a:custGeom>
            <a:solidFill>
              <a:srgbClr val="008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  <a:effectLst>
              <a:outerShdw dist="107763" dir="2700000" algn="ctr" rotWithShape="0">
                <a:srgbClr val="808080"/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251" name="plant"/>
            <p:cNvSpPr>
              <a:spLocks noEditPoints="1" noChangeArrowheads="1"/>
            </p:cNvSpPr>
            <p:nvPr/>
          </p:nvSpPr>
          <p:spPr bwMode="auto">
            <a:xfrm>
              <a:off x="2268" y="7394"/>
              <a:ext cx="454" cy="499"/>
            </a:xfrm>
            <a:custGeom>
              <a:avLst/>
              <a:gdLst>
                <a:gd name="T0" fmla="*/ 0 w 21600"/>
                <a:gd name="T1" fmla="*/ 0 h 21600"/>
                <a:gd name="T2" fmla="*/ 10800 w 21600"/>
                <a:gd name="T3" fmla="*/ 0 h 21600"/>
                <a:gd name="T4" fmla="*/ 21600 w 21600"/>
                <a:gd name="T5" fmla="*/ 0 h 21600"/>
                <a:gd name="T6" fmla="*/ 21600 w 21600"/>
                <a:gd name="T7" fmla="*/ 10800 h 21600"/>
                <a:gd name="T8" fmla="*/ 21600 w 21600"/>
                <a:gd name="T9" fmla="*/ 21600 h 21600"/>
                <a:gd name="T10" fmla="*/ 10800 w 21600"/>
                <a:gd name="T11" fmla="*/ 21600 h 21600"/>
                <a:gd name="T12" fmla="*/ 0 w 21600"/>
                <a:gd name="T13" fmla="*/ 21600 h 21600"/>
                <a:gd name="T14" fmla="*/ 0 w 21600"/>
                <a:gd name="T15" fmla="*/ 10800 h 21600"/>
                <a:gd name="T16" fmla="*/ 7100 w 21600"/>
                <a:gd name="T17" fmla="*/ 10092 h 21600"/>
                <a:gd name="T18" fmla="*/ 14545 w 21600"/>
                <a:gd name="T19" fmla="*/ 13573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9368" y="9002"/>
                  </a:moveTo>
                  <a:lnTo>
                    <a:pt x="9254" y="8422"/>
                  </a:lnTo>
                  <a:lnTo>
                    <a:pt x="9139" y="7935"/>
                  </a:lnTo>
                  <a:lnTo>
                    <a:pt x="8819" y="7355"/>
                  </a:lnTo>
                  <a:lnTo>
                    <a:pt x="8475" y="6728"/>
                  </a:lnTo>
                  <a:lnTo>
                    <a:pt x="8040" y="6287"/>
                  </a:lnTo>
                  <a:lnTo>
                    <a:pt x="7421" y="5707"/>
                  </a:lnTo>
                  <a:lnTo>
                    <a:pt x="6574" y="5429"/>
                  </a:lnTo>
                  <a:lnTo>
                    <a:pt x="5452" y="5313"/>
                  </a:lnTo>
                  <a:lnTo>
                    <a:pt x="4856" y="5220"/>
                  </a:lnTo>
                  <a:lnTo>
                    <a:pt x="4169" y="5220"/>
                  </a:lnTo>
                  <a:lnTo>
                    <a:pt x="3665" y="5104"/>
                  </a:lnTo>
                  <a:lnTo>
                    <a:pt x="3001" y="4872"/>
                  </a:lnTo>
                  <a:lnTo>
                    <a:pt x="2497" y="4756"/>
                  </a:lnTo>
                  <a:lnTo>
                    <a:pt x="2062" y="4408"/>
                  </a:lnTo>
                  <a:lnTo>
                    <a:pt x="1603" y="4083"/>
                  </a:lnTo>
                  <a:lnTo>
                    <a:pt x="1283" y="3689"/>
                  </a:lnTo>
                  <a:lnTo>
                    <a:pt x="1283" y="4315"/>
                  </a:lnTo>
                  <a:lnTo>
                    <a:pt x="1489" y="5104"/>
                  </a:lnTo>
                  <a:lnTo>
                    <a:pt x="1832" y="6055"/>
                  </a:lnTo>
                  <a:lnTo>
                    <a:pt x="2382" y="6914"/>
                  </a:lnTo>
                  <a:lnTo>
                    <a:pt x="2680" y="7471"/>
                  </a:lnTo>
                  <a:lnTo>
                    <a:pt x="3115" y="7935"/>
                  </a:lnTo>
                  <a:lnTo>
                    <a:pt x="3573" y="8213"/>
                  </a:lnTo>
                  <a:lnTo>
                    <a:pt x="4077" y="8654"/>
                  </a:lnTo>
                  <a:lnTo>
                    <a:pt x="4627" y="9002"/>
                  </a:lnTo>
                  <a:lnTo>
                    <a:pt x="5245" y="9234"/>
                  </a:lnTo>
                  <a:lnTo>
                    <a:pt x="6024" y="9443"/>
                  </a:lnTo>
                  <a:lnTo>
                    <a:pt x="6757" y="9628"/>
                  </a:lnTo>
                  <a:lnTo>
                    <a:pt x="5177" y="10069"/>
                  </a:lnTo>
                  <a:lnTo>
                    <a:pt x="3963" y="10649"/>
                  </a:lnTo>
                  <a:lnTo>
                    <a:pt x="3344" y="11044"/>
                  </a:lnTo>
                  <a:lnTo>
                    <a:pt x="2886" y="11600"/>
                  </a:lnTo>
                  <a:lnTo>
                    <a:pt x="2497" y="12041"/>
                  </a:lnTo>
                  <a:lnTo>
                    <a:pt x="1947" y="12343"/>
                  </a:lnTo>
                  <a:lnTo>
                    <a:pt x="1168" y="12668"/>
                  </a:lnTo>
                  <a:lnTo>
                    <a:pt x="0" y="12900"/>
                  </a:lnTo>
                  <a:lnTo>
                    <a:pt x="435" y="13248"/>
                  </a:lnTo>
                  <a:lnTo>
                    <a:pt x="779" y="13456"/>
                  </a:lnTo>
                  <a:lnTo>
                    <a:pt x="1283" y="13642"/>
                  </a:lnTo>
                  <a:lnTo>
                    <a:pt x="1718" y="13758"/>
                  </a:lnTo>
                  <a:lnTo>
                    <a:pt x="2680" y="13851"/>
                  </a:lnTo>
                  <a:lnTo>
                    <a:pt x="3573" y="13758"/>
                  </a:lnTo>
                  <a:lnTo>
                    <a:pt x="4512" y="13526"/>
                  </a:lnTo>
                  <a:lnTo>
                    <a:pt x="5360" y="13248"/>
                  </a:lnTo>
                  <a:lnTo>
                    <a:pt x="6139" y="12900"/>
                  </a:lnTo>
                  <a:lnTo>
                    <a:pt x="6757" y="12552"/>
                  </a:lnTo>
                  <a:lnTo>
                    <a:pt x="6459" y="13132"/>
                  </a:lnTo>
                  <a:lnTo>
                    <a:pt x="6139" y="13642"/>
                  </a:lnTo>
                  <a:lnTo>
                    <a:pt x="5910" y="14199"/>
                  </a:lnTo>
                  <a:lnTo>
                    <a:pt x="5681" y="14663"/>
                  </a:lnTo>
                  <a:lnTo>
                    <a:pt x="5681" y="15150"/>
                  </a:lnTo>
                  <a:lnTo>
                    <a:pt x="5681" y="15730"/>
                  </a:lnTo>
                  <a:lnTo>
                    <a:pt x="5681" y="16241"/>
                  </a:lnTo>
                  <a:lnTo>
                    <a:pt x="5795" y="16913"/>
                  </a:lnTo>
                  <a:lnTo>
                    <a:pt x="5910" y="17586"/>
                  </a:lnTo>
                  <a:lnTo>
                    <a:pt x="5910" y="18213"/>
                  </a:lnTo>
                  <a:lnTo>
                    <a:pt x="5795" y="18885"/>
                  </a:lnTo>
                  <a:lnTo>
                    <a:pt x="5566" y="19396"/>
                  </a:lnTo>
                  <a:lnTo>
                    <a:pt x="5245" y="19976"/>
                  </a:lnTo>
                  <a:lnTo>
                    <a:pt x="4971" y="20370"/>
                  </a:lnTo>
                  <a:lnTo>
                    <a:pt x="4512" y="20811"/>
                  </a:lnTo>
                  <a:lnTo>
                    <a:pt x="4077" y="21043"/>
                  </a:lnTo>
                  <a:lnTo>
                    <a:pt x="5177" y="20927"/>
                  </a:lnTo>
                  <a:lnTo>
                    <a:pt x="6253" y="20486"/>
                  </a:lnTo>
                  <a:lnTo>
                    <a:pt x="7421" y="19976"/>
                  </a:lnTo>
                  <a:lnTo>
                    <a:pt x="8361" y="19187"/>
                  </a:lnTo>
                  <a:lnTo>
                    <a:pt x="8819" y="18769"/>
                  </a:lnTo>
                  <a:lnTo>
                    <a:pt x="9139" y="18213"/>
                  </a:lnTo>
                  <a:lnTo>
                    <a:pt x="9437" y="17772"/>
                  </a:lnTo>
                  <a:lnTo>
                    <a:pt x="9643" y="17261"/>
                  </a:lnTo>
                  <a:lnTo>
                    <a:pt x="9872" y="16681"/>
                  </a:lnTo>
                  <a:lnTo>
                    <a:pt x="9872" y="16171"/>
                  </a:lnTo>
                  <a:lnTo>
                    <a:pt x="9872" y="15614"/>
                  </a:lnTo>
                  <a:lnTo>
                    <a:pt x="9758" y="15057"/>
                  </a:lnTo>
                  <a:lnTo>
                    <a:pt x="10216" y="15498"/>
                  </a:lnTo>
                  <a:lnTo>
                    <a:pt x="10537" y="16241"/>
                  </a:lnTo>
                  <a:lnTo>
                    <a:pt x="10834" y="17145"/>
                  </a:lnTo>
                  <a:lnTo>
                    <a:pt x="11041" y="18213"/>
                  </a:lnTo>
                  <a:lnTo>
                    <a:pt x="11155" y="19187"/>
                  </a:lnTo>
                  <a:lnTo>
                    <a:pt x="11155" y="20185"/>
                  </a:lnTo>
                  <a:lnTo>
                    <a:pt x="11155" y="20579"/>
                  </a:lnTo>
                  <a:lnTo>
                    <a:pt x="11041" y="21043"/>
                  </a:lnTo>
                  <a:lnTo>
                    <a:pt x="10926" y="21391"/>
                  </a:lnTo>
                  <a:lnTo>
                    <a:pt x="10766" y="21600"/>
                  </a:lnTo>
                  <a:lnTo>
                    <a:pt x="11499" y="21484"/>
                  </a:lnTo>
                  <a:lnTo>
                    <a:pt x="12323" y="21043"/>
                  </a:lnTo>
                  <a:lnTo>
                    <a:pt x="13102" y="20370"/>
                  </a:lnTo>
                  <a:lnTo>
                    <a:pt x="13606" y="19628"/>
                  </a:lnTo>
                  <a:lnTo>
                    <a:pt x="13950" y="19071"/>
                  </a:lnTo>
                  <a:lnTo>
                    <a:pt x="14064" y="18677"/>
                  </a:lnTo>
                  <a:lnTo>
                    <a:pt x="14179" y="18097"/>
                  </a:lnTo>
                  <a:lnTo>
                    <a:pt x="14293" y="17586"/>
                  </a:lnTo>
                  <a:lnTo>
                    <a:pt x="14179" y="16913"/>
                  </a:lnTo>
                  <a:lnTo>
                    <a:pt x="14064" y="16241"/>
                  </a:lnTo>
                  <a:lnTo>
                    <a:pt x="13835" y="15614"/>
                  </a:lnTo>
                  <a:lnTo>
                    <a:pt x="13560" y="14872"/>
                  </a:lnTo>
                  <a:lnTo>
                    <a:pt x="13950" y="14941"/>
                  </a:lnTo>
                  <a:lnTo>
                    <a:pt x="14408" y="15150"/>
                  </a:lnTo>
                  <a:lnTo>
                    <a:pt x="14843" y="15266"/>
                  </a:lnTo>
                  <a:lnTo>
                    <a:pt x="15232" y="15614"/>
                  </a:lnTo>
                  <a:lnTo>
                    <a:pt x="15576" y="15846"/>
                  </a:lnTo>
                  <a:lnTo>
                    <a:pt x="15897" y="16171"/>
                  </a:lnTo>
                  <a:lnTo>
                    <a:pt x="16126" y="16473"/>
                  </a:lnTo>
                  <a:lnTo>
                    <a:pt x="16240" y="16913"/>
                  </a:lnTo>
                  <a:lnTo>
                    <a:pt x="16515" y="17261"/>
                  </a:lnTo>
                  <a:lnTo>
                    <a:pt x="17088" y="17586"/>
                  </a:lnTo>
                  <a:lnTo>
                    <a:pt x="17798" y="17865"/>
                  </a:lnTo>
                  <a:lnTo>
                    <a:pt x="18576" y="18097"/>
                  </a:lnTo>
                  <a:lnTo>
                    <a:pt x="19424" y="18213"/>
                  </a:lnTo>
                  <a:lnTo>
                    <a:pt x="20317" y="18213"/>
                  </a:lnTo>
                  <a:lnTo>
                    <a:pt x="21050" y="18213"/>
                  </a:lnTo>
                  <a:lnTo>
                    <a:pt x="21600" y="17865"/>
                  </a:lnTo>
                  <a:lnTo>
                    <a:pt x="21165" y="17656"/>
                  </a:lnTo>
                  <a:lnTo>
                    <a:pt x="20592" y="17470"/>
                  </a:lnTo>
                  <a:lnTo>
                    <a:pt x="20088" y="17029"/>
                  </a:lnTo>
                  <a:lnTo>
                    <a:pt x="19653" y="16681"/>
                  </a:lnTo>
                  <a:lnTo>
                    <a:pt x="19195" y="16241"/>
                  </a:lnTo>
                  <a:lnTo>
                    <a:pt x="18920" y="15962"/>
                  </a:lnTo>
                  <a:lnTo>
                    <a:pt x="18576" y="15498"/>
                  </a:lnTo>
                  <a:lnTo>
                    <a:pt x="18576" y="15057"/>
                  </a:lnTo>
                  <a:lnTo>
                    <a:pt x="18485" y="14756"/>
                  </a:lnTo>
                  <a:lnTo>
                    <a:pt x="18256" y="14199"/>
                  </a:lnTo>
                  <a:lnTo>
                    <a:pt x="17912" y="13526"/>
                  </a:lnTo>
                  <a:lnTo>
                    <a:pt x="17523" y="13016"/>
                  </a:lnTo>
                  <a:lnTo>
                    <a:pt x="16973" y="12436"/>
                  </a:lnTo>
                  <a:lnTo>
                    <a:pt x="16355" y="12041"/>
                  </a:lnTo>
                  <a:lnTo>
                    <a:pt x="16011" y="11832"/>
                  </a:lnTo>
                  <a:lnTo>
                    <a:pt x="15690" y="11716"/>
                  </a:lnTo>
                  <a:lnTo>
                    <a:pt x="15232" y="11716"/>
                  </a:lnTo>
                  <a:lnTo>
                    <a:pt x="14843" y="11716"/>
                  </a:lnTo>
                  <a:lnTo>
                    <a:pt x="15461" y="11252"/>
                  </a:lnTo>
                  <a:lnTo>
                    <a:pt x="16126" y="10858"/>
                  </a:lnTo>
                  <a:lnTo>
                    <a:pt x="16973" y="10649"/>
                  </a:lnTo>
                  <a:lnTo>
                    <a:pt x="17798" y="10417"/>
                  </a:lnTo>
                  <a:lnTo>
                    <a:pt x="18806" y="10301"/>
                  </a:lnTo>
                  <a:lnTo>
                    <a:pt x="19653" y="10301"/>
                  </a:lnTo>
                  <a:lnTo>
                    <a:pt x="20478" y="10417"/>
                  </a:lnTo>
                  <a:lnTo>
                    <a:pt x="21256" y="10533"/>
                  </a:lnTo>
                  <a:lnTo>
                    <a:pt x="20707" y="9837"/>
                  </a:lnTo>
                  <a:lnTo>
                    <a:pt x="19859" y="9234"/>
                  </a:lnTo>
                  <a:lnTo>
                    <a:pt x="18806" y="8538"/>
                  </a:lnTo>
                  <a:lnTo>
                    <a:pt x="17637" y="8144"/>
                  </a:lnTo>
                  <a:lnTo>
                    <a:pt x="16973" y="8027"/>
                  </a:lnTo>
                  <a:lnTo>
                    <a:pt x="16355" y="7935"/>
                  </a:lnTo>
                  <a:lnTo>
                    <a:pt x="15805" y="7935"/>
                  </a:lnTo>
                  <a:lnTo>
                    <a:pt x="15118" y="8027"/>
                  </a:lnTo>
                  <a:lnTo>
                    <a:pt x="14614" y="8144"/>
                  </a:lnTo>
                  <a:lnTo>
                    <a:pt x="14064" y="8422"/>
                  </a:lnTo>
                  <a:lnTo>
                    <a:pt x="13606" y="8886"/>
                  </a:lnTo>
                  <a:lnTo>
                    <a:pt x="13217" y="9327"/>
                  </a:lnTo>
                  <a:lnTo>
                    <a:pt x="13606" y="8538"/>
                  </a:lnTo>
                  <a:lnTo>
                    <a:pt x="13950" y="7935"/>
                  </a:lnTo>
                  <a:lnTo>
                    <a:pt x="14293" y="7123"/>
                  </a:lnTo>
                  <a:lnTo>
                    <a:pt x="14499" y="6519"/>
                  </a:lnTo>
                  <a:lnTo>
                    <a:pt x="14614" y="5823"/>
                  </a:lnTo>
                  <a:lnTo>
                    <a:pt x="14614" y="5220"/>
                  </a:lnTo>
                  <a:lnTo>
                    <a:pt x="14408" y="4524"/>
                  </a:lnTo>
                  <a:lnTo>
                    <a:pt x="14064" y="3898"/>
                  </a:lnTo>
                  <a:lnTo>
                    <a:pt x="13606" y="3225"/>
                  </a:lnTo>
                  <a:lnTo>
                    <a:pt x="13331" y="2598"/>
                  </a:lnTo>
                  <a:lnTo>
                    <a:pt x="13102" y="2042"/>
                  </a:lnTo>
                  <a:lnTo>
                    <a:pt x="12896" y="1485"/>
                  </a:lnTo>
                  <a:lnTo>
                    <a:pt x="12781" y="1090"/>
                  </a:lnTo>
                  <a:lnTo>
                    <a:pt x="12667" y="626"/>
                  </a:lnTo>
                  <a:lnTo>
                    <a:pt x="12667" y="278"/>
                  </a:lnTo>
                  <a:lnTo>
                    <a:pt x="12667" y="0"/>
                  </a:lnTo>
                  <a:lnTo>
                    <a:pt x="12163" y="394"/>
                  </a:lnTo>
                  <a:lnTo>
                    <a:pt x="11728" y="974"/>
                  </a:lnTo>
                  <a:lnTo>
                    <a:pt x="11155" y="1601"/>
                  </a:lnTo>
                  <a:lnTo>
                    <a:pt x="10766" y="2390"/>
                  </a:lnTo>
                  <a:lnTo>
                    <a:pt x="10330" y="3109"/>
                  </a:lnTo>
                  <a:lnTo>
                    <a:pt x="10101" y="3898"/>
                  </a:lnTo>
                  <a:lnTo>
                    <a:pt x="9987" y="4524"/>
                  </a:lnTo>
                  <a:lnTo>
                    <a:pt x="10101" y="5220"/>
                  </a:lnTo>
                  <a:lnTo>
                    <a:pt x="10216" y="5823"/>
                  </a:lnTo>
                  <a:lnTo>
                    <a:pt x="10330" y="6403"/>
                  </a:lnTo>
                  <a:lnTo>
                    <a:pt x="10330" y="6914"/>
                  </a:lnTo>
                  <a:lnTo>
                    <a:pt x="10216" y="7471"/>
                  </a:lnTo>
                  <a:lnTo>
                    <a:pt x="10101" y="7935"/>
                  </a:lnTo>
                  <a:lnTo>
                    <a:pt x="9872" y="8329"/>
                  </a:lnTo>
                  <a:lnTo>
                    <a:pt x="9643" y="8654"/>
                  </a:lnTo>
                  <a:lnTo>
                    <a:pt x="9368" y="9002"/>
                  </a:lnTo>
                  <a:close/>
                </a:path>
              </a:pathLst>
            </a:custGeom>
            <a:solidFill>
              <a:srgbClr val="CC99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  <a:effectLst>
              <a:outerShdw dist="107763" dir="2700000" algn="ctr" rotWithShape="0">
                <a:srgbClr val="808080"/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252" name="plant"/>
            <p:cNvSpPr>
              <a:spLocks noEditPoints="1" noChangeArrowheads="1"/>
            </p:cNvSpPr>
            <p:nvPr/>
          </p:nvSpPr>
          <p:spPr bwMode="auto">
            <a:xfrm>
              <a:off x="2268" y="6078"/>
              <a:ext cx="499" cy="499"/>
            </a:xfrm>
            <a:custGeom>
              <a:avLst/>
              <a:gdLst>
                <a:gd name="T0" fmla="*/ 0 w 21600"/>
                <a:gd name="T1" fmla="*/ 0 h 21600"/>
                <a:gd name="T2" fmla="*/ 10800 w 21600"/>
                <a:gd name="T3" fmla="*/ 0 h 21600"/>
                <a:gd name="T4" fmla="*/ 21600 w 21600"/>
                <a:gd name="T5" fmla="*/ 0 h 21600"/>
                <a:gd name="T6" fmla="*/ 21600 w 21600"/>
                <a:gd name="T7" fmla="*/ 10800 h 21600"/>
                <a:gd name="T8" fmla="*/ 21600 w 21600"/>
                <a:gd name="T9" fmla="*/ 21600 h 21600"/>
                <a:gd name="T10" fmla="*/ 10800 w 21600"/>
                <a:gd name="T11" fmla="*/ 21600 h 21600"/>
                <a:gd name="T12" fmla="*/ 0 w 21600"/>
                <a:gd name="T13" fmla="*/ 21600 h 21600"/>
                <a:gd name="T14" fmla="*/ 0 w 21600"/>
                <a:gd name="T15" fmla="*/ 10800 h 21600"/>
                <a:gd name="T16" fmla="*/ 7100 w 21600"/>
                <a:gd name="T17" fmla="*/ 10092 h 21600"/>
                <a:gd name="T18" fmla="*/ 14545 w 21600"/>
                <a:gd name="T19" fmla="*/ 13573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9368" y="9002"/>
                  </a:moveTo>
                  <a:lnTo>
                    <a:pt x="9254" y="8422"/>
                  </a:lnTo>
                  <a:lnTo>
                    <a:pt x="9139" y="7935"/>
                  </a:lnTo>
                  <a:lnTo>
                    <a:pt x="8819" y="7355"/>
                  </a:lnTo>
                  <a:lnTo>
                    <a:pt x="8475" y="6728"/>
                  </a:lnTo>
                  <a:lnTo>
                    <a:pt x="8040" y="6287"/>
                  </a:lnTo>
                  <a:lnTo>
                    <a:pt x="7421" y="5707"/>
                  </a:lnTo>
                  <a:lnTo>
                    <a:pt x="6574" y="5429"/>
                  </a:lnTo>
                  <a:lnTo>
                    <a:pt x="5452" y="5313"/>
                  </a:lnTo>
                  <a:lnTo>
                    <a:pt x="4856" y="5220"/>
                  </a:lnTo>
                  <a:lnTo>
                    <a:pt x="4169" y="5220"/>
                  </a:lnTo>
                  <a:lnTo>
                    <a:pt x="3665" y="5104"/>
                  </a:lnTo>
                  <a:lnTo>
                    <a:pt x="3001" y="4872"/>
                  </a:lnTo>
                  <a:lnTo>
                    <a:pt x="2497" y="4756"/>
                  </a:lnTo>
                  <a:lnTo>
                    <a:pt x="2062" y="4408"/>
                  </a:lnTo>
                  <a:lnTo>
                    <a:pt x="1603" y="4083"/>
                  </a:lnTo>
                  <a:lnTo>
                    <a:pt x="1283" y="3689"/>
                  </a:lnTo>
                  <a:lnTo>
                    <a:pt x="1283" y="4315"/>
                  </a:lnTo>
                  <a:lnTo>
                    <a:pt x="1489" y="5104"/>
                  </a:lnTo>
                  <a:lnTo>
                    <a:pt x="1832" y="6055"/>
                  </a:lnTo>
                  <a:lnTo>
                    <a:pt x="2382" y="6914"/>
                  </a:lnTo>
                  <a:lnTo>
                    <a:pt x="2680" y="7471"/>
                  </a:lnTo>
                  <a:lnTo>
                    <a:pt x="3115" y="7935"/>
                  </a:lnTo>
                  <a:lnTo>
                    <a:pt x="3573" y="8213"/>
                  </a:lnTo>
                  <a:lnTo>
                    <a:pt x="4077" y="8654"/>
                  </a:lnTo>
                  <a:lnTo>
                    <a:pt x="4627" y="9002"/>
                  </a:lnTo>
                  <a:lnTo>
                    <a:pt x="5245" y="9234"/>
                  </a:lnTo>
                  <a:lnTo>
                    <a:pt x="6024" y="9443"/>
                  </a:lnTo>
                  <a:lnTo>
                    <a:pt x="6757" y="9628"/>
                  </a:lnTo>
                  <a:lnTo>
                    <a:pt x="5177" y="10069"/>
                  </a:lnTo>
                  <a:lnTo>
                    <a:pt x="3963" y="10649"/>
                  </a:lnTo>
                  <a:lnTo>
                    <a:pt x="3344" y="11044"/>
                  </a:lnTo>
                  <a:lnTo>
                    <a:pt x="2886" y="11600"/>
                  </a:lnTo>
                  <a:lnTo>
                    <a:pt x="2497" y="12041"/>
                  </a:lnTo>
                  <a:lnTo>
                    <a:pt x="1947" y="12343"/>
                  </a:lnTo>
                  <a:lnTo>
                    <a:pt x="1168" y="12668"/>
                  </a:lnTo>
                  <a:lnTo>
                    <a:pt x="0" y="12900"/>
                  </a:lnTo>
                  <a:lnTo>
                    <a:pt x="435" y="13248"/>
                  </a:lnTo>
                  <a:lnTo>
                    <a:pt x="779" y="13456"/>
                  </a:lnTo>
                  <a:lnTo>
                    <a:pt x="1283" y="13642"/>
                  </a:lnTo>
                  <a:lnTo>
                    <a:pt x="1718" y="13758"/>
                  </a:lnTo>
                  <a:lnTo>
                    <a:pt x="2680" y="13851"/>
                  </a:lnTo>
                  <a:lnTo>
                    <a:pt x="3573" y="13758"/>
                  </a:lnTo>
                  <a:lnTo>
                    <a:pt x="4512" y="13526"/>
                  </a:lnTo>
                  <a:lnTo>
                    <a:pt x="5360" y="13248"/>
                  </a:lnTo>
                  <a:lnTo>
                    <a:pt x="6139" y="12900"/>
                  </a:lnTo>
                  <a:lnTo>
                    <a:pt x="6757" y="12552"/>
                  </a:lnTo>
                  <a:lnTo>
                    <a:pt x="6459" y="13132"/>
                  </a:lnTo>
                  <a:lnTo>
                    <a:pt x="6139" y="13642"/>
                  </a:lnTo>
                  <a:lnTo>
                    <a:pt x="5910" y="14199"/>
                  </a:lnTo>
                  <a:lnTo>
                    <a:pt x="5681" y="14663"/>
                  </a:lnTo>
                  <a:lnTo>
                    <a:pt x="5681" y="15150"/>
                  </a:lnTo>
                  <a:lnTo>
                    <a:pt x="5681" y="15730"/>
                  </a:lnTo>
                  <a:lnTo>
                    <a:pt x="5681" y="16241"/>
                  </a:lnTo>
                  <a:lnTo>
                    <a:pt x="5795" y="16913"/>
                  </a:lnTo>
                  <a:lnTo>
                    <a:pt x="5910" y="17586"/>
                  </a:lnTo>
                  <a:lnTo>
                    <a:pt x="5910" y="18213"/>
                  </a:lnTo>
                  <a:lnTo>
                    <a:pt x="5795" y="18885"/>
                  </a:lnTo>
                  <a:lnTo>
                    <a:pt x="5566" y="19396"/>
                  </a:lnTo>
                  <a:lnTo>
                    <a:pt x="5245" y="19976"/>
                  </a:lnTo>
                  <a:lnTo>
                    <a:pt x="4971" y="20370"/>
                  </a:lnTo>
                  <a:lnTo>
                    <a:pt x="4512" y="20811"/>
                  </a:lnTo>
                  <a:lnTo>
                    <a:pt x="4077" y="21043"/>
                  </a:lnTo>
                  <a:lnTo>
                    <a:pt x="5177" y="20927"/>
                  </a:lnTo>
                  <a:lnTo>
                    <a:pt x="6253" y="20486"/>
                  </a:lnTo>
                  <a:lnTo>
                    <a:pt x="7421" y="19976"/>
                  </a:lnTo>
                  <a:lnTo>
                    <a:pt x="8361" y="19187"/>
                  </a:lnTo>
                  <a:lnTo>
                    <a:pt x="8819" y="18769"/>
                  </a:lnTo>
                  <a:lnTo>
                    <a:pt x="9139" y="18213"/>
                  </a:lnTo>
                  <a:lnTo>
                    <a:pt x="9437" y="17772"/>
                  </a:lnTo>
                  <a:lnTo>
                    <a:pt x="9643" y="17261"/>
                  </a:lnTo>
                  <a:lnTo>
                    <a:pt x="9872" y="16681"/>
                  </a:lnTo>
                  <a:lnTo>
                    <a:pt x="9872" y="16171"/>
                  </a:lnTo>
                  <a:lnTo>
                    <a:pt x="9872" y="15614"/>
                  </a:lnTo>
                  <a:lnTo>
                    <a:pt x="9758" y="15057"/>
                  </a:lnTo>
                  <a:lnTo>
                    <a:pt x="10216" y="15498"/>
                  </a:lnTo>
                  <a:lnTo>
                    <a:pt x="10537" y="16241"/>
                  </a:lnTo>
                  <a:lnTo>
                    <a:pt x="10834" y="17145"/>
                  </a:lnTo>
                  <a:lnTo>
                    <a:pt x="11041" y="18213"/>
                  </a:lnTo>
                  <a:lnTo>
                    <a:pt x="11155" y="19187"/>
                  </a:lnTo>
                  <a:lnTo>
                    <a:pt x="11155" y="20185"/>
                  </a:lnTo>
                  <a:lnTo>
                    <a:pt x="11155" y="20579"/>
                  </a:lnTo>
                  <a:lnTo>
                    <a:pt x="11041" y="21043"/>
                  </a:lnTo>
                  <a:lnTo>
                    <a:pt x="10926" y="21391"/>
                  </a:lnTo>
                  <a:lnTo>
                    <a:pt x="10766" y="21600"/>
                  </a:lnTo>
                  <a:lnTo>
                    <a:pt x="11499" y="21484"/>
                  </a:lnTo>
                  <a:lnTo>
                    <a:pt x="12323" y="21043"/>
                  </a:lnTo>
                  <a:lnTo>
                    <a:pt x="13102" y="20370"/>
                  </a:lnTo>
                  <a:lnTo>
                    <a:pt x="13606" y="19628"/>
                  </a:lnTo>
                  <a:lnTo>
                    <a:pt x="13950" y="19071"/>
                  </a:lnTo>
                  <a:lnTo>
                    <a:pt x="14064" y="18677"/>
                  </a:lnTo>
                  <a:lnTo>
                    <a:pt x="14179" y="18097"/>
                  </a:lnTo>
                  <a:lnTo>
                    <a:pt x="14293" y="17586"/>
                  </a:lnTo>
                  <a:lnTo>
                    <a:pt x="14179" y="16913"/>
                  </a:lnTo>
                  <a:lnTo>
                    <a:pt x="14064" y="16241"/>
                  </a:lnTo>
                  <a:lnTo>
                    <a:pt x="13835" y="15614"/>
                  </a:lnTo>
                  <a:lnTo>
                    <a:pt x="13560" y="14872"/>
                  </a:lnTo>
                  <a:lnTo>
                    <a:pt x="13950" y="14941"/>
                  </a:lnTo>
                  <a:lnTo>
                    <a:pt x="14408" y="15150"/>
                  </a:lnTo>
                  <a:lnTo>
                    <a:pt x="14843" y="15266"/>
                  </a:lnTo>
                  <a:lnTo>
                    <a:pt x="15232" y="15614"/>
                  </a:lnTo>
                  <a:lnTo>
                    <a:pt x="15576" y="15846"/>
                  </a:lnTo>
                  <a:lnTo>
                    <a:pt x="15897" y="16171"/>
                  </a:lnTo>
                  <a:lnTo>
                    <a:pt x="16126" y="16473"/>
                  </a:lnTo>
                  <a:lnTo>
                    <a:pt x="16240" y="16913"/>
                  </a:lnTo>
                  <a:lnTo>
                    <a:pt x="16515" y="17261"/>
                  </a:lnTo>
                  <a:lnTo>
                    <a:pt x="17088" y="17586"/>
                  </a:lnTo>
                  <a:lnTo>
                    <a:pt x="17798" y="17865"/>
                  </a:lnTo>
                  <a:lnTo>
                    <a:pt x="18576" y="18097"/>
                  </a:lnTo>
                  <a:lnTo>
                    <a:pt x="19424" y="18213"/>
                  </a:lnTo>
                  <a:lnTo>
                    <a:pt x="20317" y="18213"/>
                  </a:lnTo>
                  <a:lnTo>
                    <a:pt x="21050" y="18213"/>
                  </a:lnTo>
                  <a:lnTo>
                    <a:pt x="21600" y="17865"/>
                  </a:lnTo>
                  <a:lnTo>
                    <a:pt x="21165" y="17656"/>
                  </a:lnTo>
                  <a:lnTo>
                    <a:pt x="20592" y="17470"/>
                  </a:lnTo>
                  <a:lnTo>
                    <a:pt x="20088" y="17029"/>
                  </a:lnTo>
                  <a:lnTo>
                    <a:pt x="19653" y="16681"/>
                  </a:lnTo>
                  <a:lnTo>
                    <a:pt x="19195" y="16241"/>
                  </a:lnTo>
                  <a:lnTo>
                    <a:pt x="18920" y="15962"/>
                  </a:lnTo>
                  <a:lnTo>
                    <a:pt x="18576" y="15498"/>
                  </a:lnTo>
                  <a:lnTo>
                    <a:pt x="18576" y="15057"/>
                  </a:lnTo>
                  <a:lnTo>
                    <a:pt x="18485" y="14756"/>
                  </a:lnTo>
                  <a:lnTo>
                    <a:pt x="18256" y="14199"/>
                  </a:lnTo>
                  <a:lnTo>
                    <a:pt x="17912" y="13526"/>
                  </a:lnTo>
                  <a:lnTo>
                    <a:pt x="17523" y="13016"/>
                  </a:lnTo>
                  <a:lnTo>
                    <a:pt x="16973" y="12436"/>
                  </a:lnTo>
                  <a:lnTo>
                    <a:pt x="16355" y="12041"/>
                  </a:lnTo>
                  <a:lnTo>
                    <a:pt x="16011" y="11832"/>
                  </a:lnTo>
                  <a:lnTo>
                    <a:pt x="15690" y="11716"/>
                  </a:lnTo>
                  <a:lnTo>
                    <a:pt x="15232" y="11716"/>
                  </a:lnTo>
                  <a:lnTo>
                    <a:pt x="14843" y="11716"/>
                  </a:lnTo>
                  <a:lnTo>
                    <a:pt x="15461" y="11252"/>
                  </a:lnTo>
                  <a:lnTo>
                    <a:pt x="16126" y="10858"/>
                  </a:lnTo>
                  <a:lnTo>
                    <a:pt x="16973" y="10649"/>
                  </a:lnTo>
                  <a:lnTo>
                    <a:pt x="17798" y="10417"/>
                  </a:lnTo>
                  <a:lnTo>
                    <a:pt x="18806" y="10301"/>
                  </a:lnTo>
                  <a:lnTo>
                    <a:pt x="19653" y="10301"/>
                  </a:lnTo>
                  <a:lnTo>
                    <a:pt x="20478" y="10417"/>
                  </a:lnTo>
                  <a:lnTo>
                    <a:pt x="21256" y="10533"/>
                  </a:lnTo>
                  <a:lnTo>
                    <a:pt x="20707" y="9837"/>
                  </a:lnTo>
                  <a:lnTo>
                    <a:pt x="19859" y="9234"/>
                  </a:lnTo>
                  <a:lnTo>
                    <a:pt x="18806" y="8538"/>
                  </a:lnTo>
                  <a:lnTo>
                    <a:pt x="17637" y="8144"/>
                  </a:lnTo>
                  <a:lnTo>
                    <a:pt x="16973" y="8027"/>
                  </a:lnTo>
                  <a:lnTo>
                    <a:pt x="16355" y="7935"/>
                  </a:lnTo>
                  <a:lnTo>
                    <a:pt x="15805" y="7935"/>
                  </a:lnTo>
                  <a:lnTo>
                    <a:pt x="15118" y="8027"/>
                  </a:lnTo>
                  <a:lnTo>
                    <a:pt x="14614" y="8144"/>
                  </a:lnTo>
                  <a:lnTo>
                    <a:pt x="14064" y="8422"/>
                  </a:lnTo>
                  <a:lnTo>
                    <a:pt x="13606" y="8886"/>
                  </a:lnTo>
                  <a:lnTo>
                    <a:pt x="13217" y="9327"/>
                  </a:lnTo>
                  <a:lnTo>
                    <a:pt x="13606" y="8538"/>
                  </a:lnTo>
                  <a:lnTo>
                    <a:pt x="13950" y="7935"/>
                  </a:lnTo>
                  <a:lnTo>
                    <a:pt x="14293" y="7123"/>
                  </a:lnTo>
                  <a:lnTo>
                    <a:pt x="14499" y="6519"/>
                  </a:lnTo>
                  <a:lnTo>
                    <a:pt x="14614" y="5823"/>
                  </a:lnTo>
                  <a:lnTo>
                    <a:pt x="14614" y="5220"/>
                  </a:lnTo>
                  <a:lnTo>
                    <a:pt x="14408" y="4524"/>
                  </a:lnTo>
                  <a:lnTo>
                    <a:pt x="14064" y="3898"/>
                  </a:lnTo>
                  <a:lnTo>
                    <a:pt x="13606" y="3225"/>
                  </a:lnTo>
                  <a:lnTo>
                    <a:pt x="13331" y="2598"/>
                  </a:lnTo>
                  <a:lnTo>
                    <a:pt x="13102" y="2042"/>
                  </a:lnTo>
                  <a:lnTo>
                    <a:pt x="12896" y="1485"/>
                  </a:lnTo>
                  <a:lnTo>
                    <a:pt x="12781" y="1090"/>
                  </a:lnTo>
                  <a:lnTo>
                    <a:pt x="12667" y="626"/>
                  </a:lnTo>
                  <a:lnTo>
                    <a:pt x="12667" y="278"/>
                  </a:lnTo>
                  <a:lnTo>
                    <a:pt x="12667" y="0"/>
                  </a:lnTo>
                  <a:lnTo>
                    <a:pt x="12163" y="394"/>
                  </a:lnTo>
                  <a:lnTo>
                    <a:pt x="11728" y="974"/>
                  </a:lnTo>
                  <a:lnTo>
                    <a:pt x="11155" y="1601"/>
                  </a:lnTo>
                  <a:lnTo>
                    <a:pt x="10766" y="2390"/>
                  </a:lnTo>
                  <a:lnTo>
                    <a:pt x="10330" y="3109"/>
                  </a:lnTo>
                  <a:lnTo>
                    <a:pt x="10101" y="3898"/>
                  </a:lnTo>
                  <a:lnTo>
                    <a:pt x="9987" y="4524"/>
                  </a:lnTo>
                  <a:lnTo>
                    <a:pt x="10101" y="5220"/>
                  </a:lnTo>
                  <a:lnTo>
                    <a:pt x="10216" y="5823"/>
                  </a:lnTo>
                  <a:lnTo>
                    <a:pt x="10330" y="6403"/>
                  </a:lnTo>
                  <a:lnTo>
                    <a:pt x="10330" y="6914"/>
                  </a:lnTo>
                  <a:lnTo>
                    <a:pt x="10216" y="7471"/>
                  </a:lnTo>
                  <a:lnTo>
                    <a:pt x="10101" y="7935"/>
                  </a:lnTo>
                  <a:lnTo>
                    <a:pt x="9872" y="8329"/>
                  </a:lnTo>
                  <a:lnTo>
                    <a:pt x="9643" y="8654"/>
                  </a:lnTo>
                  <a:lnTo>
                    <a:pt x="9368" y="9002"/>
                  </a:lnTo>
                  <a:close/>
                </a:path>
              </a:pathLst>
            </a:custGeom>
            <a:solidFill>
              <a:srgbClr val="CCFF33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  <a:effectLst>
              <a:outerShdw dist="107763" dir="2700000" algn="ctr" rotWithShape="0">
                <a:srgbClr val="808080"/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7174" name="Text Box 61"/>
          <p:cNvSpPr txBox="1">
            <a:spLocks noChangeArrowheads="1"/>
          </p:cNvSpPr>
          <p:nvPr/>
        </p:nvSpPr>
        <p:spPr bwMode="auto">
          <a:xfrm>
            <a:off x="4321175" y="8640763"/>
            <a:ext cx="6526213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defTabSz="1604963"/>
            <a:r>
              <a:rPr lang="en-US" sz="3600"/>
              <a:t>Bare branches (BA) </a:t>
            </a:r>
            <a:r>
              <a:rPr lang="th-TH" sz="3600"/>
              <a:t>กิ่งว่าง      </a:t>
            </a:r>
            <a:r>
              <a:rPr lang="en-US" sz="3600"/>
              <a:t>= 1 </a:t>
            </a:r>
            <a:endParaRPr lang="th-TH" sz="3600"/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Young leaves (YL)  </a:t>
            </a:r>
            <a:r>
              <a:rPr lang="th-TH" sz="3600"/>
              <a:t>ใบอ่อน      </a:t>
            </a:r>
            <a:r>
              <a:rPr lang="en-US" sz="3600"/>
              <a:t>= 0</a:t>
            </a:r>
            <a:endParaRPr lang="th-TH" sz="3600"/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Mature leaves (ML) </a:t>
            </a:r>
            <a:r>
              <a:rPr lang="th-TH" sz="3600"/>
              <a:t>ใบแก่   </a:t>
            </a:r>
            <a:r>
              <a:rPr lang="en-US" sz="3600"/>
              <a:t>    = 2</a:t>
            </a:r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Senescent leaves(SL)</a:t>
            </a:r>
            <a:r>
              <a:rPr lang="th-TH" sz="3600"/>
              <a:t>ใบเหลือง</a:t>
            </a:r>
            <a:r>
              <a:rPr lang="en-US" sz="3600"/>
              <a:t>= 1</a:t>
            </a:r>
            <a:endParaRPr lang="th-TH" sz="3600"/>
          </a:p>
        </p:txBody>
      </p:sp>
      <p:sp>
        <p:nvSpPr>
          <p:cNvPr id="8258" name="plant"/>
          <p:cNvSpPr>
            <a:spLocks noEditPoints="1" noChangeArrowheads="1"/>
          </p:cNvSpPr>
          <p:nvPr/>
        </p:nvSpPr>
        <p:spPr bwMode="auto">
          <a:xfrm>
            <a:off x="3027363" y="4165600"/>
            <a:ext cx="863600" cy="9366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12" name="plant"/>
          <p:cNvSpPr>
            <a:spLocks noEditPoints="1" noChangeArrowheads="1"/>
          </p:cNvSpPr>
          <p:nvPr/>
        </p:nvSpPr>
        <p:spPr bwMode="auto">
          <a:xfrm>
            <a:off x="1873250" y="323056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26" name="plant"/>
          <p:cNvSpPr>
            <a:spLocks noEditPoints="1" noChangeArrowheads="1"/>
          </p:cNvSpPr>
          <p:nvPr/>
        </p:nvSpPr>
        <p:spPr bwMode="auto">
          <a:xfrm>
            <a:off x="1225550" y="323056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27" name="plant"/>
          <p:cNvSpPr>
            <a:spLocks noEditPoints="1" noChangeArrowheads="1"/>
          </p:cNvSpPr>
          <p:nvPr/>
        </p:nvSpPr>
        <p:spPr bwMode="auto">
          <a:xfrm>
            <a:off x="1081088" y="5173663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28" name="plant"/>
          <p:cNvSpPr>
            <a:spLocks noEditPoints="1" noChangeArrowheads="1"/>
          </p:cNvSpPr>
          <p:nvPr/>
        </p:nvSpPr>
        <p:spPr bwMode="auto">
          <a:xfrm>
            <a:off x="2593975" y="344646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29" name="plant"/>
          <p:cNvSpPr>
            <a:spLocks noEditPoints="1" noChangeArrowheads="1"/>
          </p:cNvSpPr>
          <p:nvPr/>
        </p:nvSpPr>
        <p:spPr bwMode="auto">
          <a:xfrm>
            <a:off x="3817938" y="423862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0" name="plant"/>
          <p:cNvSpPr>
            <a:spLocks noEditPoints="1" noChangeArrowheads="1"/>
          </p:cNvSpPr>
          <p:nvPr/>
        </p:nvSpPr>
        <p:spPr bwMode="auto">
          <a:xfrm>
            <a:off x="3602038" y="351790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1" name="plant"/>
          <p:cNvSpPr>
            <a:spLocks noEditPoints="1" noChangeArrowheads="1"/>
          </p:cNvSpPr>
          <p:nvPr/>
        </p:nvSpPr>
        <p:spPr bwMode="auto">
          <a:xfrm>
            <a:off x="3671888" y="295275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3" name="plant"/>
          <p:cNvSpPr>
            <a:spLocks noEditPoints="1" noChangeArrowheads="1"/>
          </p:cNvSpPr>
          <p:nvPr/>
        </p:nvSpPr>
        <p:spPr bwMode="auto">
          <a:xfrm>
            <a:off x="2089150" y="467042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4" name="plant"/>
          <p:cNvSpPr>
            <a:spLocks noEditPoints="1" noChangeArrowheads="1"/>
          </p:cNvSpPr>
          <p:nvPr/>
        </p:nvSpPr>
        <p:spPr bwMode="auto">
          <a:xfrm>
            <a:off x="3241675" y="445452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5" name="plant"/>
          <p:cNvSpPr>
            <a:spLocks noEditPoints="1" noChangeArrowheads="1"/>
          </p:cNvSpPr>
          <p:nvPr/>
        </p:nvSpPr>
        <p:spPr bwMode="auto">
          <a:xfrm>
            <a:off x="3889375" y="589438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7" name="plant"/>
          <p:cNvSpPr>
            <a:spLocks noEditPoints="1" noChangeArrowheads="1"/>
          </p:cNvSpPr>
          <p:nvPr/>
        </p:nvSpPr>
        <p:spPr bwMode="auto">
          <a:xfrm>
            <a:off x="3314700" y="704691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8" name="plant"/>
          <p:cNvSpPr>
            <a:spLocks noEditPoints="1" noChangeArrowheads="1"/>
          </p:cNvSpPr>
          <p:nvPr/>
        </p:nvSpPr>
        <p:spPr bwMode="auto">
          <a:xfrm>
            <a:off x="3962400" y="661352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9" name="plant"/>
          <p:cNvSpPr>
            <a:spLocks noEditPoints="1" noChangeArrowheads="1"/>
          </p:cNvSpPr>
          <p:nvPr/>
        </p:nvSpPr>
        <p:spPr bwMode="auto">
          <a:xfrm>
            <a:off x="4106863" y="5173663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40" name="plant"/>
          <p:cNvSpPr>
            <a:spLocks noEditPoints="1" noChangeArrowheads="1"/>
          </p:cNvSpPr>
          <p:nvPr/>
        </p:nvSpPr>
        <p:spPr bwMode="auto">
          <a:xfrm>
            <a:off x="938213" y="423862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42" name="plant"/>
          <p:cNvSpPr>
            <a:spLocks noEditPoints="1" noChangeArrowheads="1"/>
          </p:cNvSpPr>
          <p:nvPr/>
        </p:nvSpPr>
        <p:spPr bwMode="auto">
          <a:xfrm>
            <a:off x="1585913" y="589438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43" name="plant"/>
          <p:cNvSpPr>
            <a:spLocks noEditPoints="1" noChangeArrowheads="1"/>
          </p:cNvSpPr>
          <p:nvPr/>
        </p:nvSpPr>
        <p:spPr bwMode="auto">
          <a:xfrm>
            <a:off x="793750" y="603885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46" name="plant"/>
          <p:cNvSpPr>
            <a:spLocks noEditPoints="1" noChangeArrowheads="1"/>
          </p:cNvSpPr>
          <p:nvPr/>
        </p:nvSpPr>
        <p:spPr bwMode="auto">
          <a:xfrm>
            <a:off x="3170238" y="524668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54" name="plant"/>
          <p:cNvSpPr>
            <a:spLocks noEditPoints="1" noChangeArrowheads="1"/>
          </p:cNvSpPr>
          <p:nvPr/>
        </p:nvSpPr>
        <p:spPr bwMode="auto">
          <a:xfrm>
            <a:off x="1801813" y="7262813"/>
            <a:ext cx="1225550" cy="107950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55" name="plant"/>
          <p:cNvSpPr>
            <a:spLocks noEditPoints="1" noChangeArrowheads="1"/>
          </p:cNvSpPr>
          <p:nvPr/>
        </p:nvSpPr>
        <p:spPr bwMode="auto">
          <a:xfrm>
            <a:off x="2738438" y="6254750"/>
            <a:ext cx="1081087" cy="935038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56" name="plant"/>
          <p:cNvSpPr>
            <a:spLocks noEditPoints="1" noChangeArrowheads="1"/>
          </p:cNvSpPr>
          <p:nvPr/>
        </p:nvSpPr>
        <p:spPr bwMode="auto">
          <a:xfrm>
            <a:off x="3459163" y="6686550"/>
            <a:ext cx="935037" cy="935038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57" name="plant"/>
          <p:cNvSpPr>
            <a:spLocks noEditPoints="1" noChangeArrowheads="1"/>
          </p:cNvSpPr>
          <p:nvPr/>
        </p:nvSpPr>
        <p:spPr bwMode="auto">
          <a:xfrm>
            <a:off x="3386138" y="5967413"/>
            <a:ext cx="936625" cy="107950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59" name="plant"/>
          <p:cNvSpPr>
            <a:spLocks noEditPoints="1" noChangeArrowheads="1"/>
          </p:cNvSpPr>
          <p:nvPr/>
        </p:nvSpPr>
        <p:spPr bwMode="auto">
          <a:xfrm>
            <a:off x="1658938" y="4094163"/>
            <a:ext cx="1081087" cy="11525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0" name="plant"/>
          <p:cNvSpPr>
            <a:spLocks noEditPoints="1" noChangeArrowheads="1"/>
          </p:cNvSpPr>
          <p:nvPr/>
        </p:nvSpPr>
        <p:spPr bwMode="auto">
          <a:xfrm>
            <a:off x="2954338" y="4597400"/>
            <a:ext cx="936625" cy="107950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1" name="plant"/>
          <p:cNvSpPr>
            <a:spLocks noEditPoints="1" noChangeArrowheads="1"/>
          </p:cNvSpPr>
          <p:nvPr/>
        </p:nvSpPr>
        <p:spPr bwMode="auto">
          <a:xfrm>
            <a:off x="1658938" y="5389563"/>
            <a:ext cx="936625" cy="107950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2" name="plant"/>
          <p:cNvSpPr>
            <a:spLocks noEditPoints="1" noChangeArrowheads="1"/>
          </p:cNvSpPr>
          <p:nvPr/>
        </p:nvSpPr>
        <p:spPr bwMode="auto">
          <a:xfrm>
            <a:off x="1298575" y="4741863"/>
            <a:ext cx="936625" cy="107950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3" name="plant"/>
          <p:cNvSpPr>
            <a:spLocks noEditPoints="1" noChangeArrowheads="1"/>
          </p:cNvSpPr>
          <p:nvPr/>
        </p:nvSpPr>
        <p:spPr bwMode="auto">
          <a:xfrm>
            <a:off x="2593975" y="7262813"/>
            <a:ext cx="1225550" cy="107950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4" name="plant"/>
          <p:cNvSpPr>
            <a:spLocks noEditPoints="1" noChangeArrowheads="1"/>
          </p:cNvSpPr>
          <p:nvPr/>
        </p:nvSpPr>
        <p:spPr bwMode="auto">
          <a:xfrm>
            <a:off x="1874838" y="6470650"/>
            <a:ext cx="1225550" cy="107950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5" name="plant"/>
          <p:cNvSpPr>
            <a:spLocks noEditPoints="1" noChangeArrowheads="1"/>
          </p:cNvSpPr>
          <p:nvPr/>
        </p:nvSpPr>
        <p:spPr bwMode="auto">
          <a:xfrm>
            <a:off x="3817938" y="5173663"/>
            <a:ext cx="936625" cy="100647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99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6" name="plant"/>
          <p:cNvSpPr>
            <a:spLocks noEditPoints="1" noChangeArrowheads="1"/>
          </p:cNvSpPr>
          <p:nvPr/>
        </p:nvSpPr>
        <p:spPr bwMode="auto">
          <a:xfrm>
            <a:off x="1944688" y="720090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7" name="plant"/>
          <p:cNvSpPr>
            <a:spLocks noEditPoints="1" noChangeArrowheads="1"/>
          </p:cNvSpPr>
          <p:nvPr/>
        </p:nvSpPr>
        <p:spPr bwMode="auto">
          <a:xfrm>
            <a:off x="576263" y="453707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8" name="plant"/>
          <p:cNvSpPr>
            <a:spLocks noEditPoints="1" noChangeArrowheads="1"/>
          </p:cNvSpPr>
          <p:nvPr/>
        </p:nvSpPr>
        <p:spPr bwMode="auto">
          <a:xfrm>
            <a:off x="434975" y="654208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69" name="plant"/>
          <p:cNvSpPr>
            <a:spLocks noEditPoints="1" noChangeArrowheads="1"/>
          </p:cNvSpPr>
          <p:nvPr/>
        </p:nvSpPr>
        <p:spPr bwMode="auto">
          <a:xfrm>
            <a:off x="3170238" y="2870200"/>
            <a:ext cx="1081087" cy="1017588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70" name="plant"/>
          <p:cNvSpPr>
            <a:spLocks noEditPoints="1" noChangeArrowheads="1"/>
          </p:cNvSpPr>
          <p:nvPr/>
        </p:nvSpPr>
        <p:spPr bwMode="auto">
          <a:xfrm>
            <a:off x="4251325" y="3313113"/>
            <a:ext cx="788988" cy="100647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71" name="plant"/>
          <p:cNvSpPr>
            <a:spLocks noEditPoints="1" noChangeArrowheads="1"/>
          </p:cNvSpPr>
          <p:nvPr/>
        </p:nvSpPr>
        <p:spPr bwMode="auto">
          <a:xfrm>
            <a:off x="2232025" y="5462588"/>
            <a:ext cx="1079500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72" name="plant"/>
          <p:cNvSpPr>
            <a:spLocks noEditPoints="1" noChangeArrowheads="1"/>
          </p:cNvSpPr>
          <p:nvPr/>
        </p:nvSpPr>
        <p:spPr bwMode="auto">
          <a:xfrm>
            <a:off x="4968875" y="3816350"/>
            <a:ext cx="647700" cy="801688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75" name="plant"/>
          <p:cNvSpPr>
            <a:spLocks noEditPoints="1" noChangeArrowheads="1"/>
          </p:cNvSpPr>
          <p:nvPr/>
        </p:nvSpPr>
        <p:spPr bwMode="auto">
          <a:xfrm>
            <a:off x="863600" y="3168650"/>
            <a:ext cx="647700" cy="801688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76" name="plant"/>
          <p:cNvSpPr>
            <a:spLocks noEditPoints="1" noChangeArrowheads="1"/>
          </p:cNvSpPr>
          <p:nvPr/>
        </p:nvSpPr>
        <p:spPr bwMode="auto">
          <a:xfrm>
            <a:off x="1296988" y="2879725"/>
            <a:ext cx="647700" cy="801688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77" name="plant"/>
          <p:cNvSpPr>
            <a:spLocks noEditPoints="1" noChangeArrowheads="1"/>
          </p:cNvSpPr>
          <p:nvPr/>
        </p:nvSpPr>
        <p:spPr bwMode="auto">
          <a:xfrm>
            <a:off x="71438" y="5030788"/>
            <a:ext cx="647700" cy="801687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" name="plant"/>
          <p:cNvSpPr>
            <a:spLocks noEditPoints="1" noChangeArrowheads="1"/>
          </p:cNvSpPr>
          <p:nvPr/>
        </p:nvSpPr>
        <p:spPr bwMode="auto">
          <a:xfrm>
            <a:off x="360363" y="5113338"/>
            <a:ext cx="936625" cy="1150937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3" name="plant"/>
          <p:cNvSpPr>
            <a:spLocks noEditPoints="1" noChangeArrowheads="1"/>
          </p:cNvSpPr>
          <p:nvPr/>
        </p:nvSpPr>
        <p:spPr bwMode="auto">
          <a:xfrm>
            <a:off x="4392613" y="3890963"/>
            <a:ext cx="788987" cy="100647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plant"/>
          <p:cNvSpPr>
            <a:spLocks noEditPoints="1" noChangeArrowheads="1"/>
          </p:cNvSpPr>
          <p:nvPr/>
        </p:nvSpPr>
        <p:spPr bwMode="auto">
          <a:xfrm>
            <a:off x="2232025" y="3879850"/>
            <a:ext cx="1081088" cy="1017588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plant"/>
          <p:cNvSpPr>
            <a:spLocks noEditPoints="1" noChangeArrowheads="1"/>
          </p:cNvSpPr>
          <p:nvPr/>
        </p:nvSpPr>
        <p:spPr bwMode="auto">
          <a:xfrm>
            <a:off x="4824413" y="5618163"/>
            <a:ext cx="788987" cy="100647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plant"/>
          <p:cNvSpPr>
            <a:spLocks noEditPoints="1" noChangeArrowheads="1"/>
          </p:cNvSpPr>
          <p:nvPr/>
        </p:nvSpPr>
        <p:spPr bwMode="auto">
          <a:xfrm>
            <a:off x="2808288" y="5329238"/>
            <a:ext cx="1079500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5"/>
          <p:cNvSpPr txBox="1">
            <a:spLocks noChangeArrowheads="1"/>
          </p:cNvSpPr>
          <p:nvPr/>
        </p:nvSpPr>
        <p:spPr bwMode="auto">
          <a:xfrm>
            <a:off x="2879725" y="431800"/>
            <a:ext cx="5132388" cy="1584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defTabSz="1604963"/>
            <a:r>
              <a:rPr lang="en-US" b="1"/>
              <a:t>Phenology</a:t>
            </a:r>
          </a:p>
          <a:p>
            <a:pPr algn="ctr" defTabSz="1604963"/>
            <a:r>
              <a:rPr lang="th-TH" b="1"/>
              <a:t>การศึกษาชีพลักษณ์</a:t>
            </a:r>
          </a:p>
        </p:txBody>
      </p:sp>
      <p:sp>
        <p:nvSpPr>
          <p:cNvPr id="8195" name="Oval 22"/>
          <p:cNvSpPr>
            <a:spLocks noChangeArrowheads="1"/>
          </p:cNvSpPr>
          <p:nvPr/>
        </p:nvSpPr>
        <p:spPr bwMode="auto">
          <a:xfrm>
            <a:off x="215900" y="2879725"/>
            <a:ext cx="5832475" cy="54022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8196" name="Group 7"/>
          <p:cNvGrpSpPr>
            <a:grpSpLocks/>
          </p:cNvGrpSpPr>
          <p:nvPr/>
        </p:nvGrpSpPr>
        <p:grpSpPr bwMode="auto">
          <a:xfrm>
            <a:off x="360363" y="2808288"/>
            <a:ext cx="5616575" cy="10009187"/>
            <a:chOff x="227" y="1769"/>
            <a:chExt cx="3538" cy="6305"/>
          </a:xfrm>
        </p:grpSpPr>
        <p:sp>
          <p:nvSpPr>
            <p:cNvPr id="8235" name="Rectangle 8"/>
            <p:cNvSpPr>
              <a:spLocks noChangeArrowheads="1"/>
            </p:cNvSpPr>
            <p:nvPr/>
          </p:nvSpPr>
          <p:spPr bwMode="auto">
            <a:xfrm>
              <a:off x="1769" y="5216"/>
              <a:ext cx="453" cy="2858"/>
            </a:xfrm>
            <a:prstGeom prst="rect">
              <a:avLst/>
            </a:prstGeom>
            <a:solidFill>
              <a:srgbClr val="996633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36" name="AutoShape 9"/>
            <p:cNvSpPr>
              <a:spLocks noChangeArrowheads="1"/>
            </p:cNvSpPr>
            <p:nvPr/>
          </p:nvSpPr>
          <p:spPr bwMode="auto">
            <a:xfrm>
              <a:off x="1769" y="1769"/>
              <a:ext cx="454" cy="3493"/>
            </a:xfrm>
            <a:prstGeom prst="triangle">
              <a:avLst>
                <a:gd name="adj" fmla="val 50000"/>
              </a:avLst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37" name="Rectangle 10"/>
            <p:cNvSpPr>
              <a:spLocks noChangeArrowheads="1"/>
            </p:cNvSpPr>
            <p:nvPr/>
          </p:nvSpPr>
          <p:spPr bwMode="auto">
            <a:xfrm>
              <a:off x="2132" y="4218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38" name="Rectangle 11"/>
            <p:cNvSpPr>
              <a:spLocks noChangeArrowheads="1"/>
            </p:cNvSpPr>
            <p:nvPr/>
          </p:nvSpPr>
          <p:spPr bwMode="auto">
            <a:xfrm>
              <a:off x="590" y="4218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39" name="Rectangle 12"/>
            <p:cNvSpPr>
              <a:spLocks noChangeArrowheads="1"/>
            </p:cNvSpPr>
            <p:nvPr/>
          </p:nvSpPr>
          <p:spPr bwMode="auto">
            <a:xfrm>
              <a:off x="2087" y="3446"/>
              <a:ext cx="1678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40" name="Rectangle 13"/>
            <p:cNvSpPr>
              <a:spLocks noChangeArrowheads="1"/>
            </p:cNvSpPr>
            <p:nvPr/>
          </p:nvSpPr>
          <p:spPr bwMode="auto">
            <a:xfrm>
              <a:off x="227" y="3447"/>
              <a:ext cx="1678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41" name="Rectangle 14"/>
            <p:cNvSpPr>
              <a:spLocks noChangeArrowheads="1"/>
            </p:cNvSpPr>
            <p:nvPr/>
          </p:nvSpPr>
          <p:spPr bwMode="auto">
            <a:xfrm>
              <a:off x="681" y="2631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42" name="Rectangle 15"/>
            <p:cNvSpPr>
              <a:spLocks noChangeArrowheads="1"/>
            </p:cNvSpPr>
            <p:nvPr/>
          </p:nvSpPr>
          <p:spPr bwMode="auto">
            <a:xfrm>
              <a:off x="2041" y="2631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8197" name="Text Box 16"/>
          <p:cNvSpPr txBox="1">
            <a:spLocks noChangeArrowheads="1"/>
          </p:cNvSpPr>
          <p:nvPr/>
        </p:nvSpPr>
        <p:spPr bwMode="auto">
          <a:xfrm>
            <a:off x="4257675" y="8593138"/>
            <a:ext cx="6526213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defTabSz="1604963"/>
            <a:r>
              <a:rPr lang="en-US" sz="3600"/>
              <a:t>Bare branches (BA) </a:t>
            </a:r>
            <a:r>
              <a:rPr lang="th-TH" sz="3600"/>
              <a:t>กิ่งว่าง      </a:t>
            </a:r>
            <a:r>
              <a:rPr lang="en-US" sz="3600"/>
              <a:t>= 2 </a:t>
            </a:r>
            <a:endParaRPr lang="th-TH" sz="3600"/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Young leaves (YL)  </a:t>
            </a:r>
            <a:r>
              <a:rPr lang="th-TH" sz="3600"/>
              <a:t>ใบอ่อน      </a:t>
            </a:r>
            <a:r>
              <a:rPr lang="en-US" sz="3600"/>
              <a:t>= 2</a:t>
            </a:r>
            <a:endParaRPr lang="th-TH" sz="3600"/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Mature leaves (ML) </a:t>
            </a:r>
            <a:r>
              <a:rPr lang="th-TH" sz="3600"/>
              <a:t>ใบแก่   </a:t>
            </a:r>
            <a:r>
              <a:rPr lang="en-US" sz="3600"/>
              <a:t>    = 0</a:t>
            </a:r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Senescent leaves(SL)</a:t>
            </a:r>
            <a:r>
              <a:rPr lang="th-TH" sz="3600"/>
              <a:t>ใบเหลือง</a:t>
            </a:r>
            <a:r>
              <a:rPr lang="en-US" sz="3600"/>
              <a:t>= 0</a:t>
            </a:r>
            <a:endParaRPr lang="th-TH" sz="3600"/>
          </a:p>
        </p:txBody>
      </p:sp>
      <p:sp>
        <p:nvSpPr>
          <p:cNvPr id="7199" name="plant"/>
          <p:cNvSpPr>
            <a:spLocks noEditPoints="1" noChangeArrowheads="1"/>
          </p:cNvSpPr>
          <p:nvPr/>
        </p:nvSpPr>
        <p:spPr bwMode="auto">
          <a:xfrm>
            <a:off x="2736850" y="2160588"/>
            <a:ext cx="935038" cy="100806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00" name="plant"/>
          <p:cNvSpPr>
            <a:spLocks noEditPoints="1" noChangeArrowheads="1"/>
          </p:cNvSpPr>
          <p:nvPr/>
        </p:nvSpPr>
        <p:spPr bwMode="auto">
          <a:xfrm>
            <a:off x="2376488" y="2592388"/>
            <a:ext cx="935037" cy="100806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grpSp>
        <p:nvGrpSpPr>
          <p:cNvPr id="8200" name="Group 66"/>
          <p:cNvGrpSpPr>
            <a:grpSpLocks/>
          </p:cNvGrpSpPr>
          <p:nvPr/>
        </p:nvGrpSpPr>
        <p:grpSpPr bwMode="auto">
          <a:xfrm>
            <a:off x="3600450" y="8856663"/>
            <a:ext cx="792163" cy="3673475"/>
            <a:chOff x="2268" y="5579"/>
            <a:chExt cx="499" cy="2314"/>
          </a:xfrm>
        </p:grpSpPr>
        <p:sp>
          <p:nvSpPr>
            <p:cNvPr id="8231" name="Rectangle 17"/>
            <p:cNvSpPr>
              <a:spLocks noChangeArrowheads="1"/>
            </p:cNvSpPr>
            <p:nvPr/>
          </p:nvSpPr>
          <p:spPr bwMode="auto">
            <a:xfrm>
              <a:off x="2358" y="5579"/>
              <a:ext cx="318" cy="91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87" name="plant"/>
            <p:cNvSpPr>
              <a:spLocks noEditPoints="1" noChangeArrowheads="1"/>
            </p:cNvSpPr>
            <p:nvPr/>
          </p:nvSpPr>
          <p:spPr bwMode="auto">
            <a:xfrm>
              <a:off x="2268" y="6804"/>
              <a:ext cx="499" cy="414"/>
            </a:xfrm>
            <a:custGeom>
              <a:avLst/>
              <a:gdLst>
                <a:gd name="T0" fmla="*/ 0 w 21600"/>
                <a:gd name="T1" fmla="*/ 0 h 21600"/>
                <a:gd name="T2" fmla="*/ 10800 w 21600"/>
                <a:gd name="T3" fmla="*/ 0 h 21600"/>
                <a:gd name="T4" fmla="*/ 21600 w 21600"/>
                <a:gd name="T5" fmla="*/ 0 h 21600"/>
                <a:gd name="T6" fmla="*/ 21600 w 21600"/>
                <a:gd name="T7" fmla="*/ 10800 h 21600"/>
                <a:gd name="T8" fmla="*/ 21600 w 21600"/>
                <a:gd name="T9" fmla="*/ 21600 h 21600"/>
                <a:gd name="T10" fmla="*/ 10800 w 21600"/>
                <a:gd name="T11" fmla="*/ 21600 h 21600"/>
                <a:gd name="T12" fmla="*/ 0 w 21600"/>
                <a:gd name="T13" fmla="*/ 21600 h 21600"/>
                <a:gd name="T14" fmla="*/ 0 w 21600"/>
                <a:gd name="T15" fmla="*/ 10800 h 21600"/>
                <a:gd name="T16" fmla="*/ 7100 w 21600"/>
                <a:gd name="T17" fmla="*/ 10092 h 21600"/>
                <a:gd name="T18" fmla="*/ 14545 w 21600"/>
                <a:gd name="T19" fmla="*/ 13573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9368" y="9002"/>
                  </a:moveTo>
                  <a:lnTo>
                    <a:pt x="9254" y="8422"/>
                  </a:lnTo>
                  <a:lnTo>
                    <a:pt x="9139" y="7935"/>
                  </a:lnTo>
                  <a:lnTo>
                    <a:pt x="8819" y="7355"/>
                  </a:lnTo>
                  <a:lnTo>
                    <a:pt x="8475" y="6728"/>
                  </a:lnTo>
                  <a:lnTo>
                    <a:pt x="8040" y="6287"/>
                  </a:lnTo>
                  <a:lnTo>
                    <a:pt x="7421" y="5707"/>
                  </a:lnTo>
                  <a:lnTo>
                    <a:pt x="6574" y="5429"/>
                  </a:lnTo>
                  <a:lnTo>
                    <a:pt x="5452" y="5313"/>
                  </a:lnTo>
                  <a:lnTo>
                    <a:pt x="4856" y="5220"/>
                  </a:lnTo>
                  <a:lnTo>
                    <a:pt x="4169" y="5220"/>
                  </a:lnTo>
                  <a:lnTo>
                    <a:pt x="3665" y="5104"/>
                  </a:lnTo>
                  <a:lnTo>
                    <a:pt x="3001" y="4872"/>
                  </a:lnTo>
                  <a:lnTo>
                    <a:pt x="2497" y="4756"/>
                  </a:lnTo>
                  <a:lnTo>
                    <a:pt x="2062" y="4408"/>
                  </a:lnTo>
                  <a:lnTo>
                    <a:pt x="1603" y="4083"/>
                  </a:lnTo>
                  <a:lnTo>
                    <a:pt x="1283" y="3689"/>
                  </a:lnTo>
                  <a:lnTo>
                    <a:pt x="1283" y="4315"/>
                  </a:lnTo>
                  <a:lnTo>
                    <a:pt x="1489" y="5104"/>
                  </a:lnTo>
                  <a:lnTo>
                    <a:pt x="1832" y="6055"/>
                  </a:lnTo>
                  <a:lnTo>
                    <a:pt x="2382" y="6914"/>
                  </a:lnTo>
                  <a:lnTo>
                    <a:pt x="2680" y="7471"/>
                  </a:lnTo>
                  <a:lnTo>
                    <a:pt x="3115" y="7935"/>
                  </a:lnTo>
                  <a:lnTo>
                    <a:pt x="3573" y="8213"/>
                  </a:lnTo>
                  <a:lnTo>
                    <a:pt x="4077" y="8654"/>
                  </a:lnTo>
                  <a:lnTo>
                    <a:pt x="4627" y="9002"/>
                  </a:lnTo>
                  <a:lnTo>
                    <a:pt x="5245" y="9234"/>
                  </a:lnTo>
                  <a:lnTo>
                    <a:pt x="6024" y="9443"/>
                  </a:lnTo>
                  <a:lnTo>
                    <a:pt x="6757" y="9628"/>
                  </a:lnTo>
                  <a:lnTo>
                    <a:pt x="5177" y="10069"/>
                  </a:lnTo>
                  <a:lnTo>
                    <a:pt x="3963" y="10649"/>
                  </a:lnTo>
                  <a:lnTo>
                    <a:pt x="3344" y="11044"/>
                  </a:lnTo>
                  <a:lnTo>
                    <a:pt x="2886" y="11600"/>
                  </a:lnTo>
                  <a:lnTo>
                    <a:pt x="2497" y="12041"/>
                  </a:lnTo>
                  <a:lnTo>
                    <a:pt x="1947" y="12343"/>
                  </a:lnTo>
                  <a:lnTo>
                    <a:pt x="1168" y="12668"/>
                  </a:lnTo>
                  <a:lnTo>
                    <a:pt x="0" y="12900"/>
                  </a:lnTo>
                  <a:lnTo>
                    <a:pt x="435" y="13248"/>
                  </a:lnTo>
                  <a:lnTo>
                    <a:pt x="779" y="13456"/>
                  </a:lnTo>
                  <a:lnTo>
                    <a:pt x="1283" y="13642"/>
                  </a:lnTo>
                  <a:lnTo>
                    <a:pt x="1718" y="13758"/>
                  </a:lnTo>
                  <a:lnTo>
                    <a:pt x="2680" y="13851"/>
                  </a:lnTo>
                  <a:lnTo>
                    <a:pt x="3573" y="13758"/>
                  </a:lnTo>
                  <a:lnTo>
                    <a:pt x="4512" y="13526"/>
                  </a:lnTo>
                  <a:lnTo>
                    <a:pt x="5360" y="13248"/>
                  </a:lnTo>
                  <a:lnTo>
                    <a:pt x="6139" y="12900"/>
                  </a:lnTo>
                  <a:lnTo>
                    <a:pt x="6757" y="12552"/>
                  </a:lnTo>
                  <a:lnTo>
                    <a:pt x="6459" y="13132"/>
                  </a:lnTo>
                  <a:lnTo>
                    <a:pt x="6139" y="13642"/>
                  </a:lnTo>
                  <a:lnTo>
                    <a:pt x="5910" y="14199"/>
                  </a:lnTo>
                  <a:lnTo>
                    <a:pt x="5681" y="14663"/>
                  </a:lnTo>
                  <a:lnTo>
                    <a:pt x="5681" y="15150"/>
                  </a:lnTo>
                  <a:lnTo>
                    <a:pt x="5681" y="15730"/>
                  </a:lnTo>
                  <a:lnTo>
                    <a:pt x="5681" y="16241"/>
                  </a:lnTo>
                  <a:lnTo>
                    <a:pt x="5795" y="16913"/>
                  </a:lnTo>
                  <a:lnTo>
                    <a:pt x="5910" y="17586"/>
                  </a:lnTo>
                  <a:lnTo>
                    <a:pt x="5910" y="18213"/>
                  </a:lnTo>
                  <a:lnTo>
                    <a:pt x="5795" y="18885"/>
                  </a:lnTo>
                  <a:lnTo>
                    <a:pt x="5566" y="19396"/>
                  </a:lnTo>
                  <a:lnTo>
                    <a:pt x="5245" y="19976"/>
                  </a:lnTo>
                  <a:lnTo>
                    <a:pt x="4971" y="20370"/>
                  </a:lnTo>
                  <a:lnTo>
                    <a:pt x="4512" y="20811"/>
                  </a:lnTo>
                  <a:lnTo>
                    <a:pt x="4077" y="21043"/>
                  </a:lnTo>
                  <a:lnTo>
                    <a:pt x="5177" y="20927"/>
                  </a:lnTo>
                  <a:lnTo>
                    <a:pt x="6253" y="20486"/>
                  </a:lnTo>
                  <a:lnTo>
                    <a:pt x="7421" y="19976"/>
                  </a:lnTo>
                  <a:lnTo>
                    <a:pt x="8361" y="19187"/>
                  </a:lnTo>
                  <a:lnTo>
                    <a:pt x="8819" y="18769"/>
                  </a:lnTo>
                  <a:lnTo>
                    <a:pt x="9139" y="18213"/>
                  </a:lnTo>
                  <a:lnTo>
                    <a:pt x="9437" y="17772"/>
                  </a:lnTo>
                  <a:lnTo>
                    <a:pt x="9643" y="17261"/>
                  </a:lnTo>
                  <a:lnTo>
                    <a:pt x="9872" y="16681"/>
                  </a:lnTo>
                  <a:lnTo>
                    <a:pt x="9872" y="16171"/>
                  </a:lnTo>
                  <a:lnTo>
                    <a:pt x="9872" y="15614"/>
                  </a:lnTo>
                  <a:lnTo>
                    <a:pt x="9758" y="15057"/>
                  </a:lnTo>
                  <a:lnTo>
                    <a:pt x="10216" y="15498"/>
                  </a:lnTo>
                  <a:lnTo>
                    <a:pt x="10537" y="16241"/>
                  </a:lnTo>
                  <a:lnTo>
                    <a:pt x="10834" y="17145"/>
                  </a:lnTo>
                  <a:lnTo>
                    <a:pt x="11041" y="18213"/>
                  </a:lnTo>
                  <a:lnTo>
                    <a:pt x="11155" y="19187"/>
                  </a:lnTo>
                  <a:lnTo>
                    <a:pt x="11155" y="20185"/>
                  </a:lnTo>
                  <a:lnTo>
                    <a:pt x="11155" y="20579"/>
                  </a:lnTo>
                  <a:lnTo>
                    <a:pt x="11041" y="21043"/>
                  </a:lnTo>
                  <a:lnTo>
                    <a:pt x="10926" y="21391"/>
                  </a:lnTo>
                  <a:lnTo>
                    <a:pt x="10766" y="21600"/>
                  </a:lnTo>
                  <a:lnTo>
                    <a:pt x="11499" y="21484"/>
                  </a:lnTo>
                  <a:lnTo>
                    <a:pt x="12323" y="21043"/>
                  </a:lnTo>
                  <a:lnTo>
                    <a:pt x="13102" y="20370"/>
                  </a:lnTo>
                  <a:lnTo>
                    <a:pt x="13606" y="19628"/>
                  </a:lnTo>
                  <a:lnTo>
                    <a:pt x="13950" y="19071"/>
                  </a:lnTo>
                  <a:lnTo>
                    <a:pt x="14064" y="18677"/>
                  </a:lnTo>
                  <a:lnTo>
                    <a:pt x="14179" y="18097"/>
                  </a:lnTo>
                  <a:lnTo>
                    <a:pt x="14293" y="17586"/>
                  </a:lnTo>
                  <a:lnTo>
                    <a:pt x="14179" y="16913"/>
                  </a:lnTo>
                  <a:lnTo>
                    <a:pt x="14064" y="16241"/>
                  </a:lnTo>
                  <a:lnTo>
                    <a:pt x="13835" y="15614"/>
                  </a:lnTo>
                  <a:lnTo>
                    <a:pt x="13560" y="14872"/>
                  </a:lnTo>
                  <a:lnTo>
                    <a:pt x="13950" y="14941"/>
                  </a:lnTo>
                  <a:lnTo>
                    <a:pt x="14408" y="15150"/>
                  </a:lnTo>
                  <a:lnTo>
                    <a:pt x="14843" y="15266"/>
                  </a:lnTo>
                  <a:lnTo>
                    <a:pt x="15232" y="15614"/>
                  </a:lnTo>
                  <a:lnTo>
                    <a:pt x="15576" y="15846"/>
                  </a:lnTo>
                  <a:lnTo>
                    <a:pt x="15897" y="16171"/>
                  </a:lnTo>
                  <a:lnTo>
                    <a:pt x="16126" y="16473"/>
                  </a:lnTo>
                  <a:lnTo>
                    <a:pt x="16240" y="16913"/>
                  </a:lnTo>
                  <a:lnTo>
                    <a:pt x="16515" y="17261"/>
                  </a:lnTo>
                  <a:lnTo>
                    <a:pt x="17088" y="17586"/>
                  </a:lnTo>
                  <a:lnTo>
                    <a:pt x="17798" y="17865"/>
                  </a:lnTo>
                  <a:lnTo>
                    <a:pt x="18576" y="18097"/>
                  </a:lnTo>
                  <a:lnTo>
                    <a:pt x="19424" y="18213"/>
                  </a:lnTo>
                  <a:lnTo>
                    <a:pt x="20317" y="18213"/>
                  </a:lnTo>
                  <a:lnTo>
                    <a:pt x="21050" y="18213"/>
                  </a:lnTo>
                  <a:lnTo>
                    <a:pt x="21600" y="17865"/>
                  </a:lnTo>
                  <a:lnTo>
                    <a:pt x="21165" y="17656"/>
                  </a:lnTo>
                  <a:lnTo>
                    <a:pt x="20592" y="17470"/>
                  </a:lnTo>
                  <a:lnTo>
                    <a:pt x="20088" y="17029"/>
                  </a:lnTo>
                  <a:lnTo>
                    <a:pt x="19653" y="16681"/>
                  </a:lnTo>
                  <a:lnTo>
                    <a:pt x="19195" y="16241"/>
                  </a:lnTo>
                  <a:lnTo>
                    <a:pt x="18920" y="15962"/>
                  </a:lnTo>
                  <a:lnTo>
                    <a:pt x="18576" y="15498"/>
                  </a:lnTo>
                  <a:lnTo>
                    <a:pt x="18576" y="15057"/>
                  </a:lnTo>
                  <a:lnTo>
                    <a:pt x="18485" y="14756"/>
                  </a:lnTo>
                  <a:lnTo>
                    <a:pt x="18256" y="14199"/>
                  </a:lnTo>
                  <a:lnTo>
                    <a:pt x="17912" y="13526"/>
                  </a:lnTo>
                  <a:lnTo>
                    <a:pt x="17523" y="13016"/>
                  </a:lnTo>
                  <a:lnTo>
                    <a:pt x="16973" y="12436"/>
                  </a:lnTo>
                  <a:lnTo>
                    <a:pt x="16355" y="12041"/>
                  </a:lnTo>
                  <a:lnTo>
                    <a:pt x="16011" y="11832"/>
                  </a:lnTo>
                  <a:lnTo>
                    <a:pt x="15690" y="11716"/>
                  </a:lnTo>
                  <a:lnTo>
                    <a:pt x="15232" y="11716"/>
                  </a:lnTo>
                  <a:lnTo>
                    <a:pt x="14843" y="11716"/>
                  </a:lnTo>
                  <a:lnTo>
                    <a:pt x="15461" y="11252"/>
                  </a:lnTo>
                  <a:lnTo>
                    <a:pt x="16126" y="10858"/>
                  </a:lnTo>
                  <a:lnTo>
                    <a:pt x="16973" y="10649"/>
                  </a:lnTo>
                  <a:lnTo>
                    <a:pt x="17798" y="10417"/>
                  </a:lnTo>
                  <a:lnTo>
                    <a:pt x="18806" y="10301"/>
                  </a:lnTo>
                  <a:lnTo>
                    <a:pt x="19653" y="10301"/>
                  </a:lnTo>
                  <a:lnTo>
                    <a:pt x="20478" y="10417"/>
                  </a:lnTo>
                  <a:lnTo>
                    <a:pt x="21256" y="10533"/>
                  </a:lnTo>
                  <a:lnTo>
                    <a:pt x="20707" y="9837"/>
                  </a:lnTo>
                  <a:lnTo>
                    <a:pt x="19859" y="9234"/>
                  </a:lnTo>
                  <a:lnTo>
                    <a:pt x="18806" y="8538"/>
                  </a:lnTo>
                  <a:lnTo>
                    <a:pt x="17637" y="8144"/>
                  </a:lnTo>
                  <a:lnTo>
                    <a:pt x="16973" y="8027"/>
                  </a:lnTo>
                  <a:lnTo>
                    <a:pt x="16355" y="7935"/>
                  </a:lnTo>
                  <a:lnTo>
                    <a:pt x="15805" y="7935"/>
                  </a:lnTo>
                  <a:lnTo>
                    <a:pt x="15118" y="8027"/>
                  </a:lnTo>
                  <a:lnTo>
                    <a:pt x="14614" y="8144"/>
                  </a:lnTo>
                  <a:lnTo>
                    <a:pt x="14064" y="8422"/>
                  </a:lnTo>
                  <a:lnTo>
                    <a:pt x="13606" y="8886"/>
                  </a:lnTo>
                  <a:lnTo>
                    <a:pt x="13217" y="9327"/>
                  </a:lnTo>
                  <a:lnTo>
                    <a:pt x="13606" y="8538"/>
                  </a:lnTo>
                  <a:lnTo>
                    <a:pt x="13950" y="7935"/>
                  </a:lnTo>
                  <a:lnTo>
                    <a:pt x="14293" y="7123"/>
                  </a:lnTo>
                  <a:lnTo>
                    <a:pt x="14499" y="6519"/>
                  </a:lnTo>
                  <a:lnTo>
                    <a:pt x="14614" y="5823"/>
                  </a:lnTo>
                  <a:lnTo>
                    <a:pt x="14614" y="5220"/>
                  </a:lnTo>
                  <a:lnTo>
                    <a:pt x="14408" y="4524"/>
                  </a:lnTo>
                  <a:lnTo>
                    <a:pt x="14064" y="3898"/>
                  </a:lnTo>
                  <a:lnTo>
                    <a:pt x="13606" y="3225"/>
                  </a:lnTo>
                  <a:lnTo>
                    <a:pt x="13331" y="2598"/>
                  </a:lnTo>
                  <a:lnTo>
                    <a:pt x="13102" y="2042"/>
                  </a:lnTo>
                  <a:lnTo>
                    <a:pt x="12896" y="1485"/>
                  </a:lnTo>
                  <a:lnTo>
                    <a:pt x="12781" y="1090"/>
                  </a:lnTo>
                  <a:lnTo>
                    <a:pt x="12667" y="626"/>
                  </a:lnTo>
                  <a:lnTo>
                    <a:pt x="12667" y="278"/>
                  </a:lnTo>
                  <a:lnTo>
                    <a:pt x="12667" y="0"/>
                  </a:lnTo>
                  <a:lnTo>
                    <a:pt x="12163" y="394"/>
                  </a:lnTo>
                  <a:lnTo>
                    <a:pt x="11728" y="974"/>
                  </a:lnTo>
                  <a:lnTo>
                    <a:pt x="11155" y="1601"/>
                  </a:lnTo>
                  <a:lnTo>
                    <a:pt x="10766" y="2390"/>
                  </a:lnTo>
                  <a:lnTo>
                    <a:pt x="10330" y="3109"/>
                  </a:lnTo>
                  <a:lnTo>
                    <a:pt x="10101" y="3898"/>
                  </a:lnTo>
                  <a:lnTo>
                    <a:pt x="9987" y="4524"/>
                  </a:lnTo>
                  <a:lnTo>
                    <a:pt x="10101" y="5220"/>
                  </a:lnTo>
                  <a:lnTo>
                    <a:pt x="10216" y="5823"/>
                  </a:lnTo>
                  <a:lnTo>
                    <a:pt x="10330" y="6403"/>
                  </a:lnTo>
                  <a:lnTo>
                    <a:pt x="10330" y="6914"/>
                  </a:lnTo>
                  <a:lnTo>
                    <a:pt x="10216" y="7471"/>
                  </a:lnTo>
                  <a:lnTo>
                    <a:pt x="10101" y="7935"/>
                  </a:lnTo>
                  <a:lnTo>
                    <a:pt x="9872" y="8329"/>
                  </a:lnTo>
                  <a:lnTo>
                    <a:pt x="9643" y="8654"/>
                  </a:lnTo>
                  <a:lnTo>
                    <a:pt x="9368" y="9002"/>
                  </a:lnTo>
                  <a:close/>
                </a:path>
              </a:pathLst>
            </a:custGeom>
            <a:solidFill>
              <a:srgbClr val="008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  <a:effectLst>
              <a:outerShdw dist="107763" dir="2700000" algn="ctr" rotWithShape="0">
                <a:srgbClr val="808080"/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188" name="plant"/>
            <p:cNvSpPr>
              <a:spLocks noEditPoints="1" noChangeArrowheads="1"/>
            </p:cNvSpPr>
            <p:nvPr/>
          </p:nvSpPr>
          <p:spPr bwMode="auto">
            <a:xfrm>
              <a:off x="2268" y="7394"/>
              <a:ext cx="454" cy="499"/>
            </a:xfrm>
            <a:custGeom>
              <a:avLst/>
              <a:gdLst>
                <a:gd name="T0" fmla="*/ 0 w 21600"/>
                <a:gd name="T1" fmla="*/ 0 h 21600"/>
                <a:gd name="T2" fmla="*/ 10800 w 21600"/>
                <a:gd name="T3" fmla="*/ 0 h 21600"/>
                <a:gd name="T4" fmla="*/ 21600 w 21600"/>
                <a:gd name="T5" fmla="*/ 0 h 21600"/>
                <a:gd name="T6" fmla="*/ 21600 w 21600"/>
                <a:gd name="T7" fmla="*/ 10800 h 21600"/>
                <a:gd name="T8" fmla="*/ 21600 w 21600"/>
                <a:gd name="T9" fmla="*/ 21600 h 21600"/>
                <a:gd name="T10" fmla="*/ 10800 w 21600"/>
                <a:gd name="T11" fmla="*/ 21600 h 21600"/>
                <a:gd name="T12" fmla="*/ 0 w 21600"/>
                <a:gd name="T13" fmla="*/ 21600 h 21600"/>
                <a:gd name="T14" fmla="*/ 0 w 21600"/>
                <a:gd name="T15" fmla="*/ 10800 h 21600"/>
                <a:gd name="T16" fmla="*/ 7100 w 21600"/>
                <a:gd name="T17" fmla="*/ 10092 h 21600"/>
                <a:gd name="T18" fmla="*/ 14545 w 21600"/>
                <a:gd name="T19" fmla="*/ 13573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9368" y="9002"/>
                  </a:moveTo>
                  <a:lnTo>
                    <a:pt x="9254" y="8422"/>
                  </a:lnTo>
                  <a:lnTo>
                    <a:pt x="9139" y="7935"/>
                  </a:lnTo>
                  <a:lnTo>
                    <a:pt x="8819" y="7355"/>
                  </a:lnTo>
                  <a:lnTo>
                    <a:pt x="8475" y="6728"/>
                  </a:lnTo>
                  <a:lnTo>
                    <a:pt x="8040" y="6287"/>
                  </a:lnTo>
                  <a:lnTo>
                    <a:pt x="7421" y="5707"/>
                  </a:lnTo>
                  <a:lnTo>
                    <a:pt x="6574" y="5429"/>
                  </a:lnTo>
                  <a:lnTo>
                    <a:pt x="5452" y="5313"/>
                  </a:lnTo>
                  <a:lnTo>
                    <a:pt x="4856" y="5220"/>
                  </a:lnTo>
                  <a:lnTo>
                    <a:pt x="4169" y="5220"/>
                  </a:lnTo>
                  <a:lnTo>
                    <a:pt x="3665" y="5104"/>
                  </a:lnTo>
                  <a:lnTo>
                    <a:pt x="3001" y="4872"/>
                  </a:lnTo>
                  <a:lnTo>
                    <a:pt x="2497" y="4756"/>
                  </a:lnTo>
                  <a:lnTo>
                    <a:pt x="2062" y="4408"/>
                  </a:lnTo>
                  <a:lnTo>
                    <a:pt x="1603" y="4083"/>
                  </a:lnTo>
                  <a:lnTo>
                    <a:pt x="1283" y="3689"/>
                  </a:lnTo>
                  <a:lnTo>
                    <a:pt x="1283" y="4315"/>
                  </a:lnTo>
                  <a:lnTo>
                    <a:pt x="1489" y="5104"/>
                  </a:lnTo>
                  <a:lnTo>
                    <a:pt x="1832" y="6055"/>
                  </a:lnTo>
                  <a:lnTo>
                    <a:pt x="2382" y="6914"/>
                  </a:lnTo>
                  <a:lnTo>
                    <a:pt x="2680" y="7471"/>
                  </a:lnTo>
                  <a:lnTo>
                    <a:pt x="3115" y="7935"/>
                  </a:lnTo>
                  <a:lnTo>
                    <a:pt x="3573" y="8213"/>
                  </a:lnTo>
                  <a:lnTo>
                    <a:pt x="4077" y="8654"/>
                  </a:lnTo>
                  <a:lnTo>
                    <a:pt x="4627" y="9002"/>
                  </a:lnTo>
                  <a:lnTo>
                    <a:pt x="5245" y="9234"/>
                  </a:lnTo>
                  <a:lnTo>
                    <a:pt x="6024" y="9443"/>
                  </a:lnTo>
                  <a:lnTo>
                    <a:pt x="6757" y="9628"/>
                  </a:lnTo>
                  <a:lnTo>
                    <a:pt x="5177" y="10069"/>
                  </a:lnTo>
                  <a:lnTo>
                    <a:pt x="3963" y="10649"/>
                  </a:lnTo>
                  <a:lnTo>
                    <a:pt x="3344" y="11044"/>
                  </a:lnTo>
                  <a:lnTo>
                    <a:pt x="2886" y="11600"/>
                  </a:lnTo>
                  <a:lnTo>
                    <a:pt x="2497" y="12041"/>
                  </a:lnTo>
                  <a:lnTo>
                    <a:pt x="1947" y="12343"/>
                  </a:lnTo>
                  <a:lnTo>
                    <a:pt x="1168" y="12668"/>
                  </a:lnTo>
                  <a:lnTo>
                    <a:pt x="0" y="12900"/>
                  </a:lnTo>
                  <a:lnTo>
                    <a:pt x="435" y="13248"/>
                  </a:lnTo>
                  <a:lnTo>
                    <a:pt x="779" y="13456"/>
                  </a:lnTo>
                  <a:lnTo>
                    <a:pt x="1283" y="13642"/>
                  </a:lnTo>
                  <a:lnTo>
                    <a:pt x="1718" y="13758"/>
                  </a:lnTo>
                  <a:lnTo>
                    <a:pt x="2680" y="13851"/>
                  </a:lnTo>
                  <a:lnTo>
                    <a:pt x="3573" y="13758"/>
                  </a:lnTo>
                  <a:lnTo>
                    <a:pt x="4512" y="13526"/>
                  </a:lnTo>
                  <a:lnTo>
                    <a:pt x="5360" y="13248"/>
                  </a:lnTo>
                  <a:lnTo>
                    <a:pt x="6139" y="12900"/>
                  </a:lnTo>
                  <a:lnTo>
                    <a:pt x="6757" y="12552"/>
                  </a:lnTo>
                  <a:lnTo>
                    <a:pt x="6459" y="13132"/>
                  </a:lnTo>
                  <a:lnTo>
                    <a:pt x="6139" y="13642"/>
                  </a:lnTo>
                  <a:lnTo>
                    <a:pt x="5910" y="14199"/>
                  </a:lnTo>
                  <a:lnTo>
                    <a:pt x="5681" y="14663"/>
                  </a:lnTo>
                  <a:lnTo>
                    <a:pt x="5681" y="15150"/>
                  </a:lnTo>
                  <a:lnTo>
                    <a:pt x="5681" y="15730"/>
                  </a:lnTo>
                  <a:lnTo>
                    <a:pt x="5681" y="16241"/>
                  </a:lnTo>
                  <a:lnTo>
                    <a:pt x="5795" y="16913"/>
                  </a:lnTo>
                  <a:lnTo>
                    <a:pt x="5910" y="17586"/>
                  </a:lnTo>
                  <a:lnTo>
                    <a:pt x="5910" y="18213"/>
                  </a:lnTo>
                  <a:lnTo>
                    <a:pt x="5795" y="18885"/>
                  </a:lnTo>
                  <a:lnTo>
                    <a:pt x="5566" y="19396"/>
                  </a:lnTo>
                  <a:lnTo>
                    <a:pt x="5245" y="19976"/>
                  </a:lnTo>
                  <a:lnTo>
                    <a:pt x="4971" y="20370"/>
                  </a:lnTo>
                  <a:lnTo>
                    <a:pt x="4512" y="20811"/>
                  </a:lnTo>
                  <a:lnTo>
                    <a:pt x="4077" y="21043"/>
                  </a:lnTo>
                  <a:lnTo>
                    <a:pt x="5177" y="20927"/>
                  </a:lnTo>
                  <a:lnTo>
                    <a:pt x="6253" y="20486"/>
                  </a:lnTo>
                  <a:lnTo>
                    <a:pt x="7421" y="19976"/>
                  </a:lnTo>
                  <a:lnTo>
                    <a:pt x="8361" y="19187"/>
                  </a:lnTo>
                  <a:lnTo>
                    <a:pt x="8819" y="18769"/>
                  </a:lnTo>
                  <a:lnTo>
                    <a:pt x="9139" y="18213"/>
                  </a:lnTo>
                  <a:lnTo>
                    <a:pt x="9437" y="17772"/>
                  </a:lnTo>
                  <a:lnTo>
                    <a:pt x="9643" y="17261"/>
                  </a:lnTo>
                  <a:lnTo>
                    <a:pt x="9872" y="16681"/>
                  </a:lnTo>
                  <a:lnTo>
                    <a:pt x="9872" y="16171"/>
                  </a:lnTo>
                  <a:lnTo>
                    <a:pt x="9872" y="15614"/>
                  </a:lnTo>
                  <a:lnTo>
                    <a:pt x="9758" y="15057"/>
                  </a:lnTo>
                  <a:lnTo>
                    <a:pt x="10216" y="15498"/>
                  </a:lnTo>
                  <a:lnTo>
                    <a:pt x="10537" y="16241"/>
                  </a:lnTo>
                  <a:lnTo>
                    <a:pt x="10834" y="17145"/>
                  </a:lnTo>
                  <a:lnTo>
                    <a:pt x="11041" y="18213"/>
                  </a:lnTo>
                  <a:lnTo>
                    <a:pt x="11155" y="19187"/>
                  </a:lnTo>
                  <a:lnTo>
                    <a:pt x="11155" y="20185"/>
                  </a:lnTo>
                  <a:lnTo>
                    <a:pt x="11155" y="20579"/>
                  </a:lnTo>
                  <a:lnTo>
                    <a:pt x="11041" y="21043"/>
                  </a:lnTo>
                  <a:lnTo>
                    <a:pt x="10926" y="21391"/>
                  </a:lnTo>
                  <a:lnTo>
                    <a:pt x="10766" y="21600"/>
                  </a:lnTo>
                  <a:lnTo>
                    <a:pt x="11499" y="21484"/>
                  </a:lnTo>
                  <a:lnTo>
                    <a:pt x="12323" y="21043"/>
                  </a:lnTo>
                  <a:lnTo>
                    <a:pt x="13102" y="20370"/>
                  </a:lnTo>
                  <a:lnTo>
                    <a:pt x="13606" y="19628"/>
                  </a:lnTo>
                  <a:lnTo>
                    <a:pt x="13950" y="19071"/>
                  </a:lnTo>
                  <a:lnTo>
                    <a:pt x="14064" y="18677"/>
                  </a:lnTo>
                  <a:lnTo>
                    <a:pt x="14179" y="18097"/>
                  </a:lnTo>
                  <a:lnTo>
                    <a:pt x="14293" y="17586"/>
                  </a:lnTo>
                  <a:lnTo>
                    <a:pt x="14179" y="16913"/>
                  </a:lnTo>
                  <a:lnTo>
                    <a:pt x="14064" y="16241"/>
                  </a:lnTo>
                  <a:lnTo>
                    <a:pt x="13835" y="15614"/>
                  </a:lnTo>
                  <a:lnTo>
                    <a:pt x="13560" y="14872"/>
                  </a:lnTo>
                  <a:lnTo>
                    <a:pt x="13950" y="14941"/>
                  </a:lnTo>
                  <a:lnTo>
                    <a:pt x="14408" y="15150"/>
                  </a:lnTo>
                  <a:lnTo>
                    <a:pt x="14843" y="15266"/>
                  </a:lnTo>
                  <a:lnTo>
                    <a:pt x="15232" y="15614"/>
                  </a:lnTo>
                  <a:lnTo>
                    <a:pt x="15576" y="15846"/>
                  </a:lnTo>
                  <a:lnTo>
                    <a:pt x="15897" y="16171"/>
                  </a:lnTo>
                  <a:lnTo>
                    <a:pt x="16126" y="16473"/>
                  </a:lnTo>
                  <a:lnTo>
                    <a:pt x="16240" y="16913"/>
                  </a:lnTo>
                  <a:lnTo>
                    <a:pt x="16515" y="17261"/>
                  </a:lnTo>
                  <a:lnTo>
                    <a:pt x="17088" y="17586"/>
                  </a:lnTo>
                  <a:lnTo>
                    <a:pt x="17798" y="17865"/>
                  </a:lnTo>
                  <a:lnTo>
                    <a:pt x="18576" y="18097"/>
                  </a:lnTo>
                  <a:lnTo>
                    <a:pt x="19424" y="18213"/>
                  </a:lnTo>
                  <a:lnTo>
                    <a:pt x="20317" y="18213"/>
                  </a:lnTo>
                  <a:lnTo>
                    <a:pt x="21050" y="18213"/>
                  </a:lnTo>
                  <a:lnTo>
                    <a:pt x="21600" y="17865"/>
                  </a:lnTo>
                  <a:lnTo>
                    <a:pt x="21165" y="17656"/>
                  </a:lnTo>
                  <a:lnTo>
                    <a:pt x="20592" y="17470"/>
                  </a:lnTo>
                  <a:lnTo>
                    <a:pt x="20088" y="17029"/>
                  </a:lnTo>
                  <a:lnTo>
                    <a:pt x="19653" y="16681"/>
                  </a:lnTo>
                  <a:lnTo>
                    <a:pt x="19195" y="16241"/>
                  </a:lnTo>
                  <a:lnTo>
                    <a:pt x="18920" y="15962"/>
                  </a:lnTo>
                  <a:lnTo>
                    <a:pt x="18576" y="15498"/>
                  </a:lnTo>
                  <a:lnTo>
                    <a:pt x="18576" y="15057"/>
                  </a:lnTo>
                  <a:lnTo>
                    <a:pt x="18485" y="14756"/>
                  </a:lnTo>
                  <a:lnTo>
                    <a:pt x="18256" y="14199"/>
                  </a:lnTo>
                  <a:lnTo>
                    <a:pt x="17912" y="13526"/>
                  </a:lnTo>
                  <a:lnTo>
                    <a:pt x="17523" y="13016"/>
                  </a:lnTo>
                  <a:lnTo>
                    <a:pt x="16973" y="12436"/>
                  </a:lnTo>
                  <a:lnTo>
                    <a:pt x="16355" y="12041"/>
                  </a:lnTo>
                  <a:lnTo>
                    <a:pt x="16011" y="11832"/>
                  </a:lnTo>
                  <a:lnTo>
                    <a:pt x="15690" y="11716"/>
                  </a:lnTo>
                  <a:lnTo>
                    <a:pt x="15232" y="11716"/>
                  </a:lnTo>
                  <a:lnTo>
                    <a:pt x="14843" y="11716"/>
                  </a:lnTo>
                  <a:lnTo>
                    <a:pt x="15461" y="11252"/>
                  </a:lnTo>
                  <a:lnTo>
                    <a:pt x="16126" y="10858"/>
                  </a:lnTo>
                  <a:lnTo>
                    <a:pt x="16973" y="10649"/>
                  </a:lnTo>
                  <a:lnTo>
                    <a:pt x="17798" y="10417"/>
                  </a:lnTo>
                  <a:lnTo>
                    <a:pt x="18806" y="10301"/>
                  </a:lnTo>
                  <a:lnTo>
                    <a:pt x="19653" y="10301"/>
                  </a:lnTo>
                  <a:lnTo>
                    <a:pt x="20478" y="10417"/>
                  </a:lnTo>
                  <a:lnTo>
                    <a:pt x="21256" y="10533"/>
                  </a:lnTo>
                  <a:lnTo>
                    <a:pt x="20707" y="9837"/>
                  </a:lnTo>
                  <a:lnTo>
                    <a:pt x="19859" y="9234"/>
                  </a:lnTo>
                  <a:lnTo>
                    <a:pt x="18806" y="8538"/>
                  </a:lnTo>
                  <a:lnTo>
                    <a:pt x="17637" y="8144"/>
                  </a:lnTo>
                  <a:lnTo>
                    <a:pt x="16973" y="8027"/>
                  </a:lnTo>
                  <a:lnTo>
                    <a:pt x="16355" y="7935"/>
                  </a:lnTo>
                  <a:lnTo>
                    <a:pt x="15805" y="7935"/>
                  </a:lnTo>
                  <a:lnTo>
                    <a:pt x="15118" y="8027"/>
                  </a:lnTo>
                  <a:lnTo>
                    <a:pt x="14614" y="8144"/>
                  </a:lnTo>
                  <a:lnTo>
                    <a:pt x="14064" y="8422"/>
                  </a:lnTo>
                  <a:lnTo>
                    <a:pt x="13606" y="8886"/>
                  </a:lnTo>
                  <a:lnTo>
                    <a:pt x="13217" y="9327"/>
                  </a:lnTo>
                  <a:lnTo>
                    <a:pt x="13606" y="8538"/>
                  </a:lnTo>
                  <a:lnTo>
                    <a:pt x="13950" y="7935"/>
                  </a:lnTo>
                  <a:lnTo>
                    <a:pt x="14293" y="7123"/>
                  </a:lnTo>
                  <a:lnTo>
                    <a:pt x="14499" y="6519"/>
                  </a:lnTo>
                  <a:lnTo>
                    <a:pt x="14614" y="5823"/>
                  </a:lnTo>
                  <a:lnTo>
                    <a:pt x="14614" y="5220"/>
                  </a:lnTo>
                  <a:lnTo>
                    <a:pt x="14408" y="4524"/>
                  </a:lnTo>
                  <a:lnTo>
                    <a:pt x="14064" y="3898"/>
                  </a:lnTo>
                  <a:lnTo>
                    <a:pt x="13606" y="3225"/>
                  </a:lnTo>
                  <a:lnTo>
                    <a:pt x="13331" y="2598"/>
                  </a:lnTo>
                  <a:lnTo>
                    <a:pt x="13102" y="2042"/>
                  </a:lnTo>
                  <a:lnTo>
                    <a:pt x="12896" y="1485"/>
                  </a:lnTo>
                  <a:lnTo>
                    <a:pt x="12781" y="1090"/>
                  </a:lnTo>
                  <a:lnTo>
                    <a:pt x="12667" y="626"/>
                  </a:lnTo>
                  <a:lnTo>
                    <a:pt x="12667" y="278"/>
                  </a:lnTo>
                  <a:lnTo>
                    <a:pt x="12667" y="0"/>
                  </a:lnTo>
                  <a:lnTo>
                    <a:pt x="12163" y="394"/>
                  </a:lnTo>
                  <a:lnTo>
                    <a:pt x="11728" y="974"/>
                  </a:lnTo>
                  <a:lnTo>
                    <a:pt x="11155" y="1601"/>
                  </a:lnTo>
                  <a:lnTo>
                    <a:pt x="10766" y="2390"/>
                  </a:lnTo>
                  <a:lnTo>
                    <a:pt x="10330" y="3109"/>
                  </a:lnTo>
                  <a:lnTo>
                    <a:pt x="10101" y="3898"/>
                  </a:lnTo>
                  <a:lnTo>
                    <a:pt x="9987" y="4524"/>
                  </a:lnTo>
                  <a:lnTo>
                    <a:pt x="10101" y="5220"/>
                  </a:lnTo>
                  <a:lnTo>
                    <a:pt x="10216" y="5823"/>
                  </a:lnTo>
                  <a:lnTo>
                    <a:pt x="10330" y="6403"/>
                  </a:lnTo>
                  <a:lnTo>
                    <a:pt x="10330" y="6914"/>
                  </a:lnTo>
                  <a:lnTo>
                    <a:pt x="10216" y="7471"/>
                  </a:lnTo>
                  <a:lnTo>
                    <a:pt x="10101" y="7935"/>
                  </a:lnTo>
                  <a:lnTo>
                    <a:pt x="9872" y="8329"/>
                  </a:lnTo>
                  <a:lnTo>
                    <a:pt x="9643" y="8654"/>
                  </a:lnTo>
                  <a:lnTo>
                    <a:pt x="9368" y="9002"/>
                  </a:lnTo>
                  <a:close/>
                </a:path>
              </a:pathLst>
            </a:custGeom>
            <a:solidFill>
              <a:srgbClr val="CC99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  <a:effectLst>
              <a:outerShdw dist="107763" dir="2700000" algn="ctr" rotWithShape="0">
                <a:srgbClr val="808080"/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229" name="plant"/>
            <p:cNvSpPr>
              <a:spLocks noEditPoints="1" noChangeArrowheads="1"/>
            </p:cNvSpPr>
            <p:nvPr/>
          </p:nvSpPr>
          <p:spPr bwMode="auto">
            <a:xfrm>
              <a:off x="2268" y="6078"/>
              <a:ext cx="499" cy="499"/>
            </a:xfrm>
            <a:custGeom>
              <a:avLst/>
              <a:gdLst>
                <a:gd name="T0" fmla="*/ 0 w 21600"/>
                <a:gd name="T1" fmla="*/ 0 h 21600"/>
                <a:gd name="T2" fmla="*/ 10800 w 21600"/>
                <a:gd name="T3" fmla="*/ 0 h 21600"/>
                <a:gd name="T4" fmla="*/ 21600 w 21600"/>
                <a:gd name="T5" fmla="*/ 0 h 21600"/>
                <a:gd name="T6" fmla="*/ 21600 w 21600"/>
                <a:gd name="T7" fmla="*/ 10800 h 21600"/>
                <a:gd name="T8" fmla="*/ 21600 w 21600"/>
                <a:gd name="T9" fmla="*/ 21600 h 21600"/>
                <a:gd name="T10" fmla="*/ 10800 w 21600"/>
                <a:gd name="T11" fmla="*/ 21600 h 21600"/>
                <a:gd name="T12" fmla="*/ 0 w 21600"/>
                <a:gd name="T13" fmla="*/ 21600 h 21600"/>
                <a:gd name="T14" fmla="*/ 0 w 21600"/>
                <a:gd name="T15" fmla="*/ 10800 h 21600"/>
                <a:gd name="T16" fmla="*/ 7100 w 21600"/>
                <a:gd name="T17" fmla="*/ 10092 h 21600"/>
                <a:gd name="T18" fmla="*/ 14545 w 21600"/>
                <a:gd name="T19" fmla="*/ 13573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9368" y="9002"/>
                  </a:moveTo>
                  <a:lnTo>
                    <a:pt x="9254" y="8422"/>
                  </a:lnTo>
                  <a:lnTo>
                    <a:pt x="9139" y="7935"/>
                  </a:lnTo>
                  <a:lnTo>
                    <a:pt x="8819" y="7355"/>
                  </a:lnTo>
                  <a:lnTo>
                    <a:pt x="8475" y="6728"/>
                  </a:lnTo>
                  <a:lnTo>
                    <a:pt x="8040" y="6287"/>
                  </a:lnTo>
                  <a:lnTo>
                    <a:pt x="7421" y="5707"/>
                  </a:lnTo>
                  <a:lnTo>
                    <a:pt x="6574" y="5429"/>
                  </a:lnTo>
                  <a:lnTo>
                    <a:pt x="5452" y="5313"/>
                  </a:lnTo>
                  <a:lnTo>
                    <a:pt x="4856" y="5220"/>
                  </a:lnTo>
                  <a:lnTo>
                    <a:pt x="4169" y="5220"/>
                  </a:lnTo>
                  <a:lnTo>
                    <a:pt x="3665" y="5104"/>
                  </a:lnTo>
                  <a:lnTo>
                    <a:pt x="3001" y="4872"/>
                  </a:lnTo>
                  <a:lnTo>
                    <a:pt x="2497" y="4756"/>
                  </a:lnTo>
                  <a:lnTo>
                    <a:pt x="2062" y="4408"/>
                  </a:lnTo>
                  <a:lnTo>
                    <a:pt x="1603" y="4083"/>
                  </a:lnTo>
                  <a:lnTo>
                    <a:pt x="1283" y="3689"/>
                  </a:lnTo>
                  <a:lnTo>
                    <a:pt x="1283" y="4315"/>
                  </a:lnTo>
                  <a:lnTo>
                    <a:pt x="1489" y="5104"/>
                  </a:lnTo>
                  <a:lnTo>
                    <a:pt x="1832" y="6055"/>
                  </a:lnTo>
                  <a:lnTo>
                    <a:pt x="2382" y="6914"/>
                  </a:lnTo>
                  <a:lnTo>
                    <a:pt x="2680" y="7471"/>
                  </a:lnTo>
                  <a:lnTo>
                    <a:pt x="3115" y="7935"/>
                  </a:lnTo>
                  <a:lnTo>
                    <a:pt x="3573" y="8213"/>
                  </a:lnTo>
                  <a:lnTo>
                    <a:pt x="4077" y="8654"/>
                  </a:lnTo>
                  <a:lnTo>
                    <a:pt x="4627" y="9002"/>
                  </a:lnTo>
                  <a:lnTo>
                    <a:pt x="5245" y="9234"/>
                  </a:lnTo>
                  <a:lnTo>
                    <a:pt x="6024" y="9443"/>
                  </a:lnTo>
                  <a:lnTo>
                    <a:pt x="6757" y="9628"/>
                  </a:lnTo>
                  <a:lnTo>
                    <a:pt x="5177" y="10069"/>
                  </a:lnTo>
                  <a:lnTo>
                    <a:pt x="3963" y="10649"/>
                  </a:lnTo>
                  <a:lnTo>
                    <a:pt x="3344" y="11044"/>
                  </a:lnTo>
                  <a:lnTo>
                    <a:pt x="2886" y="11600"/>
                  </a:lnTo>
                  <a:lnTo>
                    <a:pt x="2497" y="12041"/>
                  </a:lnTo>
                  <a:lnTo>
                    <a:pt x="1947" y="12343"/>
                  </a:lnTo>
                  <a:lnTo>
                    <a:pt x="1168" y="12668"/>
                  </a:lnTo>
                  <a:lnTo>
                    <a:pt x="0" y="12900"/>
                  </a:lnTo>
                  <a:lnTo>
                    <a:pt x="435" y="13248"/>
                  </a:lnTo>
                  <a:lnTo>
                    <a:pt x="779" y="13456"/>
                  </a:lnTo>
                  <a:lnTo>
                    <a:pt x="1283" y="13642"/>
                  </a:lnTo>
                  <a:lnTo>
                    <a:pt x="1718" y="13758"/>
                  </a:lnTo>
                  <a:lnTo>
                    <a:pt x="2680" y="13851"/>
                  </a:lnTo>
                  <a:lnTo>
                    <a:pt x="3573" y="13758"/>
                  </a:lnTo>
                  <a:lnTo>
                    <a:pt x="4512" y="13526"/>
                  </a:lnTo>
                  <a:lnTo>
                    <a:pt x="5360" y="13248"/>
                  </a:lnTo>
                  <a:lnTo>
                    <a:pt x="6139" y="12900"/>
                  </a:lnTo>
                  <a:lnTo>
                    <a:pt x="6757" y="12552"/>
                  </a:lnTo>
                  <a:lnTo>
                    <a:pt x="6459" y="13132"/>
                  </a:lnTo>
                  <a:lnTo>
                    <a:pt x="6139" y="13642"/>
                  </a:lnTo>
                  <a:lnTo>
                    <a:pt x="5910" y="14199"/>
                  </a:lnTo>
                  <a:lnTo>
                    <a:pt x="5681" y="14663"/>
                  </a:lnTo>
                  <a:lnTo>
                    <a:pt x="5681" y="15150"/>
                  </a:lnTo>
                  <a:lnTo>
                    <a:pt x="5681" y="15730"/>
                  </a:lnTo>
                  <a:lnTo>
                    <a:pt x="5681" y="16241"/>
                  </a:lnTo>
                  <a:lnTo>
                    <a:pt x="5795" y="16913"/>
                  </a:lnTo>
                  <a:lnTo>
                    <a:pt x="5910" y="17586"/>
                  </a:lnTo>
                  <a:lnTo>
                    <a:pt x="5910" y="18213"/>
                  </a:lnTo>
                  <a:lnTo>
                    <a:pt x="5795" y="18885"/>
                  </a:lnTo>
                  <a:lnTo>
                    <a:pt x="5566" y="19396"/>
                  </a:lnTo>
                  <a:lnTo>
                    <a:pt x="5245" y="19976"/>
                  </a:lnTo>
                  <a:lnTo>
                    <a:pt x="4971" y="20370"/>
                  </a:lnTo>
                  <a:lnTo>
                    <a:pt x="4512" y="20811"/>
                  </a:lnTo>
                  <a:lnTo>
                    <a:pt x="4077" y="21043"/>
                  </a:lnTo>
                  <a:lnTo>
                    <a:pt x="5177" y="20927"/>
                  </a:lnTo>
                  <a:lnTo>
                    <a:pt x="6253" y="20486"/>
                  </a:lnTo>
                  <a:lnTo>
                    <a:pt x="7421" y="19976"/>
                  </a:lnTo>
                  <a:lnTo>
                    <a:pt x="8361" y="19187"/>
                  </a:lnTo>
                  <a:lnTo>
                    <a:pt x="8819" y="18769"/>
                  </a:lnTo>
                  <a:lnTo>
                    <a:pt x="9139" y="18213"/>
                  </a:lnTo>
                  <a:lnTo>
                    <a:pt x="9437" y="17772"/>
                  </a:lnTo>
                  <a:lnTo>
                    <a:pt x="9643" y="17261"/>
                  </a:lnTo>
                  <a:lnTo>
                    <a:pt x="9872" y="16681"/>
                  </a:lnTo>
                  <a:lnTo>
                    <a:pt x="9872" y="16171"/>
                  </a:lnTo>
                  <a:lnTo>
                    <a:pt x="9872" y="15614"/>
                  </a:lnTo>
                  <a:lnTo>
                    <a:pt x="9758" y="15057"/>
                  </a:lnTo>
                  <a:lnTo>
                    <a:pt x="10216" y="15498"/>
                  </a:lnTo>
                  <a:lnTo>
                    <a:pt x="10537" y="16241"/>
                  </a:lnTo>
                  <a:lnTo>
                    <a:pt x="10834" y="17145"/>
                  </a:lnTo>
                  <a:lnTo>
                    <a:pt x="11041" y="18213"/>
                  </a:lnTo>
                  <a:lnTo>
                    <a:pt x="11155" y="19187"/>
                  </a:lnTo>
                  <a:lnTo>
                    <a:pt x="11155" y="20185"/>
                  </a:lnTo>
                  <a:lnTo>
                    <a:pt x="11155" y="20579"/>
                  </a:lnTo>
                  <a:lnTo>
                    <a:pt x="11041" y="21043"/>
                  </a:lnTo>
                  <a:lnTo>
                    <a:pt x="10926" y="21391"/>
                  </a:lnTo>
                  <a:lnTo>
                    <a:pt x="10766" y="21600"/>
                  </a:lnTo>
                  <a:lnTo>
                    <a:pt x="11499" y="21484"/>
                  </a:lnTo>
                  <a:lnTo>
                    <a:pt x="12323" y="21043"/>
                  </a:lnTo>
                  <a:lnTo>
                    <a:pt x="13102" y="20370"/>
                  </a:lnTo>
                  <a:lnTo>
                    <a:pt x="13606" y="19628"/>
                  </a:lnTo>
                  <a:lnTo>
                    <a:pt x="13950" y="19071"/>
                  </a:lnTo>
                  <a:lnTo>
                    <a:pt x="14064" y="18677"/>
                  </a:lnTo>
                  <a:lnTo>
                    <a:pt x="14179" y="18097"/>
                  </a:lnTo>
                  <a:lnTo>
                    <a:pt x="14293" y="17586"/>
                  </a:lnTo>
                  <a:lnTo>
                    <a:pt x="14179" y="16913"/>
                  </a:lnTo>
                  <a:lnTo>
                    <a:pt x="14064" y="16241"/>
                  </a:lnTo>
                  <a:lnTo>
                    <a:pt x="13835" y="15614"/>
                  </a:lnTo>
                  <a:lnTo>
                    <a:pt x="13560" y="14872"/>
                  </a:lnTo>
                  <a:lnTo>
                    <a:pt x="13950" y="14941"/>
                  </a:lnTo>
                  <a:lnTo>
                    <a:pt x="14408" y="15150"/>
                  </a:lnTo>
                  <a:lnTo>
                    <a:pt x="14843" y="15266"/>
                  </a:lnTo>
                  <a:lnTo>
                    <a:pt x="15232" y="15614"/>
                  </a:lnTo>
                  <a:lnTo>
                    <a:pt x="15576" y="15846"/>
                  </a:lnTo>
                  <a:lnTo>
                    <a:pt x="15897" y="16171"/>
                  </a:lnTo>
                  <a:lnTo>
                    <a:pt x="16126" y="16473"/>
                  </a:lnTo>
                  <a:lnTo>
                    <a:pt x="16240" y="16913"/>
                  </a:lnTo>
                  <a:lnTo>
                    <a:pt x="16515" y="17261"/>
                  </a:lnTo>
                  <a:lnTo>
                    <a:pt x="17088" y="17586"/>
                  </a:lnTo>
                  <a:lnTo>
                    <a:pt x="17798" y="17865"/>
                  </a:lnTo>
                  <a:lnTo>
                    <a:pt x="18576" y="18097"/>
                  </a:lnTo>
                  <a:lnTo>
                    <a:pt x="19424" y="18213"/>
                  </a:lnTo>
                  <a:lnTo>
                    <a:pt x="20317" y="18213"/>
                  </a:lnTo>
                  <a:lnTo>
                    <a:pt x="21050" y="18213"/>
                  </a:lnTo>
                  <a:lnTo>
                    <a:pt x="21600" y="17865"/>
                  </a:lnTo>
                  <a:lnTo>
                    <a:pt x="21165" y="17656"/>
                  </a:lnTo>
                  <a:lnTo>
                    <a:pt x="20592" y="17470"/>
                  </a:lnTo>
                  <a:lnTo>
                    <a:pt x="20088" y="17029"/>
                  </a:lnTo>
                  <a:lnTo>
                    <a:pt x="19653" y="16681"/>
                  </a:lnTo>
                  <a:lnTo>
                    <a:pt x="19195" y="16241"/>
                  </a:lnTo>
                  <a:lnTo>
                    <a:pt x="18920" y="15962"/>
                  </a:lnTo>
                  <a:lnTo>
                    <a:pt x="18576" y="15498"/>
                  </a:lnTo>
                  <a:lnTo>
                    <a:pt x="18576" y="15057"/>
                  </a:lnTo>
                  <a:lnTo>
                    <a:pt x="18485" y="14756"/>
                  </a:lnTo>
                  <a:lnTo>
                    <a:pt x="18256" y="14199"/>
                  </a:lnTo>
                  <a:lnTo>
                    <a:pt x="17912" y="13526"/>
                  </a:lnTo>
                  <a:lnTo>
                    <a:pt x="17523" y="13016"/>
                  </a:lnTo>
                  <a:lnTo>
                    <a:pt x="16973" y="12436"/>
                  </a:lnTo>
                  <a:lnTo>
                    <a:pt x="16355" y="12041"/>
                  </a:lnTo>
                  <a:lnTo>
                    <a:pt x="16011" y="11832"/>
                  </a:lnTo>
                  <a:lnTo>
                    <a:pt x="15690" y="11716"/>
                  </a:lnTo>
                  <a:lnTo>
                    <a:pt x="15232" y="11716"/>
                  </a:lnTo>
                  <a:lnTo>
                    <a:pt x="14843" y="11716"/>
                  </a:lnTo>
                  <a:lnTo>
                    <a:pt x="15461" y="11252"/>
                  </a:lnTo>
                  <a:lnTo>
                    <a:pt x="16126" y="10858"/>
                  </a:lnTo>
                  <a:lnTo>
                    <a:pt x="16973" y="10649"/>
                  </a:lnTo>
                  <a:lnTo>
                    <a:pt x="17798" y="10417"/>
                  </a:lnTo>
                  <a:lnTo>
                    <a:pt x="18806" y="10301"/>
                  </a:lnTo>
                  <a:lnTo>
                    <a:pt x="19653" y="10301"/>
                  </a:lnTo>
                  <a:lnTo>
                    <a:pt x="20478" y="10417"/>
                  </a:lnTo>
                  <a:lnTo>
                    <a:pt x="21256" y="10533"/>
                  </a:lnTo>
                  <a:lnTo>
                    <a:pt x="20707" y="9837"/>
                  </a:lnTo>
                  <a:lnTo>
                    <a:pt x="19859" y="9234"/>
                  </a:lnTo>
                  <a:lnTo>
                    <a:pt x="18806" y="8538"/>
                  </a:lnTo>
                  <a:lnTo>
                    <a:pt x="17637" y="8144"/>
                  </a:lnTo>
                  <a:lnTo>
                    <a:pt x="16973" y="8027"/>
                  </a:lnTo>
                  <a:lnTo>
                    <a:pt x="16355" y="7935"/>
                  </a:lnTo>
                  <a:lnTo>
                    <a:pt x="15805" y="7935"/>
                  </a:lnTo>
                  <a:lnTo>
                    <a:pt x="15118" y="8027"/>
                  </a:lnTo>
                  <a:lnTo>
                    <a:pt x="14614" y="8144"/>
                  </a:lnTo>
                  <a:lnTo>
                    <a:pt x="14064" y="8422"/>
                  </a:lnTo>
                  <a:lnTo>
                    <a:pt x="13606" y="8886"/>
                  </a:lnTo>
                  <a:lnTo>
                    <a:pt x="13217" y="9327"/>
                  </a:lnTo>
                  <a:lnTo>
                    <a:pt x="13606" y="8538"/>
                  </a:lnTo>
                  <a:lnTo>
                    <a:pt x="13950" y="7935"/>
                  </a:lnTo>
                  <a:lnTo>
                    <a:pt x="14293" y="7123"/>
                  </a:lnTo>
                  <a:lnTo>
                    <a:pt x="14499" y="6519"/>
                  </a:lnTo>
                  <a:lnTo>
                    <a:pt x="14614" y="5823"/>
                  </a:lnTo>
                  <a:lnTo>
                    <a:pt x="14614" y="5220"/>
                  </a:lnTo>
                  <a:lnTo>
                    <a:pt x="14408" y="4524"/>
                  </a:lnTo>
                  <a:lnTo>
                    <a:pt x="14064" y="3898"/>
                  </a:lnTo>
                  <a:lnTo>
                    <a:pt x="13606" y="3225"/>
                  </a:lnTo>
                  <a:lnTo>
                    <a:pt x="13331" y="2598"/>
                  </a:lnTo>
                  <a:lnTo>
                    <a:pt x="13102" y="2042"/>
                  </a:lnTo>
                  <a:lnTo>
                    <a:pt x="12896" y="1485"/>
                  </a:lnTo>
                  <a:lnTo>
                    <a:pt x="12781" y="1090"/>
                  </a:lnTo>
                  <a:lnTo>
                    <a:pt x="12667" y="626"/>
                  </a:lnTo>
                  <a:lnTo>
                    <a:pt x="12667" y="278"/>
                  </a:lnTo>
                  <a:lnTo>
                    <a:pt x="12667" y="0"/>
                  </a:lnTo>
                  <a:lnTo>
                    <a:pt x="12163" y="394"/>
                  </a:lnTo>
                  <a:lnTo>
                    <a:pt x="11728" y="974"/>
                  </a:lnTo>
                  <a:lnTo>
                    <a:pt x="11155" y="1601"/>
                  </a:lnTo>
                  <a:lnTo>
                    <a:pt x="10766" y="2390"/>
                  </a:lnTo>
                  <a:lnTo>
                    <a:pt x="10330" y="3109"/>
                  </a:lnTo>
                  <a:lnTo>
                    <a:pt x="10101" y="3898"/>
                  </a:lnTo>
                  <a:lnTo>
                    <a:pt x="9987" y="4524"/>
                  </a:lnTo>
                  <a:lnTo>
                    <a:pt x="10101" y="5220"/>
                  </a:lnTo>
                  <a:lnTo>
                    <a:pt x="10216" y="5823"/>
                  </a:lnTo>
                  <a:lnTo>
                    <a:pt x="10330" y="6403"/>
                  </a:lnTo>
                  <a:lnTo>
                    <a:pt x="10330" y="6914"/>
                  </a:lnTo>
                  <a:lnTo>
                    <a:pt x="10216" y="7471"/>
                  </a:lnTo>
                  <a:lnTo>
                    <a:pt x="10101" y="7935"/>
                  </a:lnTo>
                  <a:lnTo>
                    <a:pt x="9872" y="8329"/>
                  </a:lnTo>
                  <a:lnTo>
                    <a:pt x="9643" y="8654"/>
                  </a:lnTo>
                  <a:lnTo>
                    <a:pt x="9368" y="9002"/>
                  </a:lnTo>
                  <a:close/>
                </a:path>
              </a:pathLst>
            </a:custGeom>
            <a:solidFill>
              <a:srgbClr val="CCFF33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  <a:effectLst>
              <a:outerShdw dist="107763" dir="2700000" algn="ctr" rotWithShape="0">
                <a:srgbClr val="808080"/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7186" name="plant"/>
          <p:cNvSpPr>
            <a:spLocks noEditPoints="1" noChangeArrowheads="1"/>
          </p:cNvSpPr>
          <p:nvPr/>
        </p:nvSpPr>
        <p:spPr bwMode="auto">
          <a:xfrm>
            <a:off x="4824413" y="4824413"/>
            <a:ext cx="935037" cy="100806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192" name="plant"/>
          <p:cNvSpPr>
            <a:spLocks noEditPoints="1" noChangeArrowheads="1"/>
          </p:cNvSpPr>
          <p:nvPr/>
        </p:nvSpPr>
        <p:spPr bwMode="auto">
          <a:xfrm>
            <a:off x="4895850" y="5400675"/>
            <a:ext cx="935038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193" name="plant"/>
          <p:cNvSpPr>
            <a:spLocks noEditPoints="1" noChangeArrowheads="1"/>
          </p:cNvSpPr>
          <p:nvPr/>
        </p:nvSpPr>
        <p:spPr bwMode="auto">
          <a:xfrm>
            <a:off x="5400675" y="4897438"/>
            <a:ext cx="935038" cy="100806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194" name="plant"/>
          <p:cNvSpPr>
            <a:spLocks noEditPoints="1" noChangeArrowheads="1"/>
          </p:cNvSpPr>
          <p:nvPr/>
        </p:nvSpPr>
        <p:spPr bwMode="auto">
          <a:xfrm>
            <a:off x="4679950" y="4032250"/>
            <a:ext cx="935038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195" name="plant"/>
          <p:cNvSpPr>
            <a:spLocks noEditPoints="1" noChangeArrowheads="1"/>
          </p:cNvSpPr>
          <p:nvPr/>
        </p:nvSpPr>
        <p:spPr bwMode="auto">
          <a:xfrm>
            <a:off x="4321175" y="3455988"/>
            <a:ext cx="935038" cy="100806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196" name="plant"/>
          <p:cNvSpPr>
            <a:spLocks noEditPoints="1" noChangeArrowheads="1"/>
          </p:cNvSpPr>
          <p:nvPr/>
        </p:nvSpPr>
        <p:spPr bwMode="auto">
          <a:xfrm>
            <a:off x="5040313" y="3384550"/>
            <a:ext cx="935037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197" name="plant"/>
          <p:cNvSpPr>
            <a:spLocks noEditPoints="1" noChangeArrowheads="1"/>
          </p:cNvSpPr>
          <p:nvPr/>
        </p:nvSpPr>
        <p:spPr bwMode="auto">
          <a:xfrm>
            <a:off x="-71438" y="5040313"/>
            <a:ext cx="935038" cy="100806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198" name="plant"/>
          <p:cNvSpPr>
            <a:spLocks noEditPoints="1" noChangeArrowheads="1"/>
          </p:cNvSpPr>
          <p:nvPr/>
        </p:nvSpPr>
        <p:spPr bwMode="auto">
          <a:xfrm>
            <a:off x="5040313" y="6264275"/>
            <a:ext cx="935037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01" name="plant"/>
          <p:cNvSpPr>
            <a:spLocks noEditPoints="1" noChangeArrowheads="1"/>
          </p:cNvSpPr>
          <p:nvPr/>
        </p:nvSpPr>
        <p:spPr bwMode="auto">
          <a:xfrm>
            <a:off x="1008063" y="6985000"/>
            <a:ext cx="1079500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02" name="plant"/>
          <p:cNvSpPr>
            <a:spLocks noEditPoints="1" noChangeArrowheads="1"/>
          </p:cNvSpPr>
          <p:nvPr/>
        </p:nvSpPr>
        <p:spPr bwMode="auto">
          <a:xfrm>
            <a:off x="288925" y="6121400"/>
            <a:ext cx="935038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03" name="plant"/>
          <p:cNvSpPr>
            <a:spLocks noEditPoints="1" noChangeArrowheads="1"/>
          </p:cNvSpPr>
          <p:nvPr/>
        </p:nvSpPr>
        <p:spPr bwMode="auto">
          <a:xfrm>
            <a:off x="647700" y="5184775"/>
            <a:ext cx="935038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04" name="plant"/>
          <p:cNvSpPr>
            <a:spLocks noEditPoints="1" noChangeArrowheads="1"/>
          </p:cNvSpPr>
          <p:nvPr/>
        </p:nvSpPr>
        <p:spPr bwMode="auto">
          <a:xfrm>
            <a:off x="504825" y="4679950"/>
            <a:ext cx="935038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05" name="plant"/>
          <p:cNvSpPr>
            <a:spLocks noEditPoints="1" noChangeArrowheads="1"/>
          </p:cNvSpPr>
          <p:nvPr/>
        </p:nvSpPr>
        <p:spPr bwMode="auto">
          <a:xfrm>
            <a:off x="217488" y="3816350"/>
            <a:ext cx="935037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06" name="plant"/>
          <p:cNvSpPr>
            <a:spLocks noEditPoints="1" noChangeArrowheads="1"/>
          </p:cNvSpPr>
          <p:nvPr/>
        </p:nvSpPr>
        <p:spPr bwMode="auto">
          <a:xfrm>
            <a:off x="504825" y="3240088"/>
            <a:ext cx="935038" cy="100806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09" name="plant"/>
          <p:cNvSpPr>
            <a:spLocks noEditPoints="1" noChangeArrowheads="1"/>
          </p:cNvSpPr>
          <p:nvPr/>
        </p:nvSpPr>
        <p:spPr bwMode="auto">
          <a:xfrm>
            <a:off x="2808288" y="280828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10" name="plant"/>
          <p:cNvSpPr>
            <a:spLocks noEditPoints="1" noChangeArrowheads="1"/>
          </p:cNvSpPr>
          <p:nvPr/>
        </p:nvSpPr>
        <p:spPr bwMode="auto">
          <a:xfrm>
            <a:off x="3600450" y="388778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14" name="plant"/>
          <p:cNvSpPr>
            <a:spLocks noEditPoints="1" noChangeArrowheads="1"/>
          </p:cNvSpPr>
          <p:nvPr/>
        </p:nvSpPr>
        <p:spPr bwMode="auto">
          <a:xfrm>
            <a:off x="1368425" y="510222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16" name="plant"/>
          <p:cNvSpPr>
            <a:spLocks noEditPoints="1" noChangeArrowheads="1"/>
          </p:cNvSpPr>
          <p:nvPr/>
        </p:nvSpPr>
        <p:spPr bwMode="auto">
          <a:xfrm>
            <a:off x="4176713" y="6183313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18" name="plant"/>
          <p:cNvSpPr>
            <a:spLocks noEditPoints="1" noChangeArrowheads="1"/>
          </p:cNvSpPr>
          <p:nvPr/>
        </p:nvSpPr>
        <p:spPr bwMode="auto">
          <a:xfrm>
            <a:off x="3671888" y="655320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20" name="plant"/>
          <p:cNvSpPr>
            <a:spLocks noEditPoints="1" noChangeArrowheads="1"/>
          </p:cNvSpPr>
          <p:nvPr/>
        </p:nvSpPr>
        <p:spPr bwMode="auto">
          <a:xfrm>
            <a:off x="4105275" y="504031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25" name="plant"/>
          <p:cNvSpPr>
            <a:spLocks noEditPoints="1" noChangeArrowheads="1"/>
          </p:cNvSpPr>
          <p:nvPr/>
        </p:nvSpPr>
        <p:spPr bwMode="auto">
          <a:xfrm>
            <a:off x="936625" y="632618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26" name="plant"/>
          <p:cNvSpPr>
            <a:spLocks noEditPoints="1" noChangeArrowheads="1"/>
          </p:cNvSpPr>
          <p:nvPr/>
        </p:nvSpPr>
        <p:spPr bwMode="auto">
          <a:xfrm>
            <a:off x="576263" y="381635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231" name="plant"/>
          <p:cNvSpPr>
            <a:spLocks noEditPoints="1" noChangeArrowheads="1"/>
          </p:cNvSpPr>
          <p:nvPr/>
        </p:nvSpPr>
        <p:spPr bwMode="auto">
          <a:xfrm>
            <a:off x="504825" y="6840538"/>
            <a:ext cx="935038" cy="100806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" name="plant"/>
          <p:cNvSpPr>
            <a:spLocks noEditPoints="1" noChangeArrowheads="1"/>
          </p:cNvSpPr>
          <p:nvPr/>
        </p:nvSpPr>
        <p:spPr bwMode="auto">
          <a:xfrm>
            <a:off x="1152525" y="3384550"/>
            <a:ext cx="935038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3" name="plant"/>
          <p:cNvSpPr>
            <a:spLocks noEditPoints="1" noChangeArrowheads="1"/>
          </p:cNvSpPr>
          <p:nvPr/>
        </p:nvSpPr>
        <p:spPr bwMode="auto">
          <a:xfrm>
            <a:off x="1081088" y="4752975"/>
            <a:ext cx="935037" cy="10080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plant"/>
          <p:cNvSpPr>
            <a:spLocks noEditPoints="1" noChangeArrowheads="1"/>
          </p:cNvSpPr>
          <p:nvPr/>
        </p:nvSpPr>
        <p:spPr bwMode="auto">
          <a:xfrm>
            <a:off x="3024188" y="662463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plant"/>
          <p:cNvSpPr>
            <a:spLocks noEditPoints="1" noChangeArrowheads="1"/>
          </p:cNvSpPr>
          <p:nvPr/>
        </p:nvSpPr>
        <p:spPr bwMode="auto">
          <a:xfrm>
            <a:off x="1800225" y="330200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plant"/>
          <p:cNvSpPr>
            <a:spLocks noEditPoints="1" noChangeArrowheads="1"/>
          </p:cNvSpPr>
          <p:nvPr/>
        </p:nvSpPr>
        <p:spPr bwMode="auto">
          <a:xfrm>
            <a:off x="3960813" y="7046913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plant"/>
          <p:cNvSpPr>
            <a:spLocks noEditPoints="1" noChangeArrowheads="1"/>
          </p:cNvSpPr>
          <p:nvPr/>
        </p:nvSpPr>
        <p:spPr bwMode="auto">
          <a:xfrm>
            <a:off x="4321175" y="560705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" name="plant"/>
          <p:cNvSpPr>
            <a:spLocks noEditPoints="1" noChangeArrowheads="1"/>
          </p:cNvSpPr>
          <p:nvPr/>
        </p:nvSpPr>
        <p:spPr bwMode="auto">
          <a:xfrm>
            <a:off x="1944688" y="2879725"/>
            <a:ext cx="1008062" cy="946150"/>
          </a:xfrm>
          <a:custGeom>
            <a:avLst/>
            <a:gdLst>
              <a:gd name="T0" fmla="*/ 0 w 21600"/>
              <a:gd name="T1" fmla="*/ 0 h 21600"/>
              <a:gd name="T2" fmla="*/ 386 w 21600"/>
              <a:gd name="T3" fmla="*/ 0 h 21600"/>
              <a:gd name="T4" fmla="*/ 771 w 21600"/>
              <a:gd name="T5" fmla="*/ 0 h 21600"/>
              <a:gd name="T6" fmla="*/ 771 w 21600"/>
              <a:gd name="T7" fmla="*/ 366 h 21600"/>
              <a:gd name="T8" fmla="*/ 771 w 21600"/>
              <a:gd name="T9" fmla="*/ 732 h 21600"/>
              <a:gd name="T10" fmla="*/ 386 w 21600"/>
              <a:gd name="T11" fmla="*/ 732 h 21600"/>
              <a:gd name="T12" fmla="*/ 0 w 21600"/>
              <a:gd name="T13" fmla="*/ 732 h 21600"/>
              <a:gd name="T14" fmla="*/ 0 w 21600"/>
              <a:gd name="T15" fmla="*/ 366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088 w 21600"/>
              <a:gd name="T25" fmla="*/ 10092 h 21600"/>
              <a:gd name="T26" fmla="*/ 14540 w 21600"/>
              <a:gd name="T27" fmla="*/ 13574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26" name="plant"/>
          <p:cNvSpPr>
            <a:spLocks noEditPoints="1" noChangeArrowheads="1"/>
          </p:cNvSpPr>
          <p:nvPr/>
        </p:nvSpPr>
        <p:spPr bwMode="auto">
          <a:xfrm>
            <a:off x="5013325" y="381635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" name="plant"/>
          <p:cNvSpPr>
            <a:spLocks noEditPoints="1" noChangeArrowheads="1"/>
          </p:cNvSpPr>
          <p:nvPr/>
        </p:nvSpPr>
        <p:spPr bwMode="auto">
          <a:xfrm>
            <a:off x="5013325" y="446405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20" name="Oval 3"/>
          <p:cNvSpPr>
            <a:spLocks noChangeArrowheads="1"/>
          </p:cNvSpPr>
          <p:nvPr/>
        </p:nvSpPr>
        <p:spPr bwMode="auto">
          <a:xfrm>
            <a:off x="261938" y="2736850"/>
            <a:ext cx="5832475" cy="5543550"/>
          </a:xfrm>
          <a:prstGeom prst="ellipse">
            <a:avLst/>
          </a:prstGeom>
          <a:solidFill>
            <a:srgbClr val="00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21" name="Text Box 5"/>
          <p:cNvSpPr txBox="1">
            <a:spLocks noChangeArrowheads="1"/>
          </p:cNvSpPr>
          <p:nvPr/>
        </p:nvSpPr>
        <p:spPr bwMode="auto">
          <a:xfrm>
            <a:off x="2879725" y="431800"/>
            <a:ext cx="5132388" cy="1584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defTabSz="1604963"/>
            <a:r>
              <a:rPr lang="en-US" b="1"/>
              <a:t>Phenology</a:t>
            </a:r>
          </a:p>
          <a:p>
            <a:pPr algn="ctr" defTabSz="1604963"/>
            <a:r>
              <a:rPr lang="th-TH" b="1"/>
              <a:t>การศึกษาชีพลักษณ์</a:t>
            </a:r>
          </a:p>
        </p:txBody>
      </p:sp>
      <p:grpSp>
        <p:nvGrpSpPr>
          <p:cNvPr id="9222" name="Group 7"/>
          <p:cNvGrpSpPr>
            <a:grpSpLocks/>
          </p:cNvGrpSpPr>
          <p:nvPr/>
        </p:nvGrpSpPr>
        <p:grpSpPr bwMode="auto">
          <a:xfrm>
            <a:off x="3717925" y="8856663"/>
            <a:ext cx="792163" cy="3673475"/>
            <a:chOff x="2268" y="5579"/>
            <a:chExt cx="499" cy="2314"/>
          </a:xfrm>
        </p:grpSpPr>
        <p:sp>
          <p:nvSpPr>
            <p:cNvPr id="9318" name="Rectangle 8"/>
            <p:cNvSpPr>
              <a:spLocks noChangeArrowheads="1"/>
            </p:cNvSpPr>
            <p:nvPr/>
          </p:nvSpPr>
          <p:spPr bwMode="auto">
            <a:xfrm>
              <a:off x="2358" y="5579"/>
              <a:ext cx="318" cy="91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25" name="plant"/>
            <p:cNvSpPr>
              <a:spLocks noEditPoints="1" noChangeArrowheads="1"/>
            </p:cNvSpPr>
            <p:nvPr/>
          </p:nvSpPr>
          <p:spPr bwMode="auto">
            <a:xfrm>
              <a:off x="2268" y="6804"/>
              <a:ext cx="499" cy="414"/>
            </a:xfrm>
            <a:custGeom>
              <a:avLst/>
              <a:gdLst>
                <a:gd name="T0" fmla="*/ 0 w 21600"/>
                <a:gd name="T1" fmla="*/ 0 h 21600"/>
                <a:gd name="T2" fmla="*/ 10800 w 21600"/>
                <a:gd name="T3" fmla="*/ 0 h 21600"/>
                <a:gd name="T4" fmla="*/ 21600 w 21600"/>
                <a:gd name="T5" fmla="*/ 0 h 21600"/>
                <a:gd name="T6" fmla="*/ 21600 w 21600"/>
                <a:gd name="T7" fmla="*/ 10800 h 21600"/>
                <a:gd name="T8" fmla="*/ 21600 w 21600"/>
                <a:gd name="T9" fmla="*/ 21600 h 21600"/>
                <a:gd name="T10" fmla="*/ 10800 w 21600"/>
                <a:gd name="T11" fmla="*/ 21600 h 21600"/>
                <a:gd name="T12" fmla="*/ 0 w 21600"/>
                <a:gd name="T13" fmla="*/ 21600 h 21600"/>
                <a:gd name="T14" fmla="*/ 0 w 21600"/>
                <a:gd name="T15" fmla="*/ 10800 h 21600"/>
                <a:gd name="T16" fmla="*/ 7100 w 21600"/>
                <a:gd name="T17" fmla="*/ 10092 h 21600"/>
                <a:gd name="T18" fmla="*/ 14545 w 21600"/>
                <a:gd name="T19" fmla="*/ 13573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9368" y="9002"/>
                  </a:moveTo>
                  <a:lnTo>
                    <a:pt x="9254" y="8422"/>
                  </a:lnTo>
                  <a:lnTo>
                    <a:pt x="9139" y="7935"/>
                  </a:lnTo>
                  <a:lnTo>
                    <a:pt x="8819" y="7355"/>
                  </a:lnTo>
                  <a:lnTo>
                    <a:pt x="8475" y="6728"/>
                  </a:lnTo>
                  <a:lnTo>
                    <a:pt x="8040" y="6287"/>
                  </a:lnTo>
                  <a:lnTo>
                    <a:pt x="7421" y="5707"/>
                  </a:lnTo>
                  <a:lnTo>
                    <a:pt x="6574" y="5429"/>
                  </a:lnTo>
                  <a:lnTo>
                    <a:pt x="5452" y="5313"/>
                  </a:lnTo>
                  <a:lnTo>
                    <a:pt x="4856" y="5220"/>
                  </a:lnTo>
                  <a:lnTo>
                    <a:pt x="4169" y="5220"/>
                  </a:lnTo>
                  <a:lnTo>
                    <a:pt x="3665" y="5104"/>
                  </a:lnTo>
                  <a:lnTo>
                    <a:pt x="3001" y="4872"/>
                  </a:lnTo>
                  <a:lnTo>
                    <a:pt x="2497" y="4756"/>
                  </a:lnTo>
                  <a:lnTo>
                    <a:pt x="2062" y="4408"/>
                  </a:lnTo>
                  <a:lnTo>
                    <a:pt x="1603" y="4083"/>
                  </a:lnTo>
                  <a:lnTo>
                    <a:pt x="1283" y="3689"/>
                  </a:lnTo>
                  <a:lnTo>
                    <a:pt x="1283" y="4315"/>
                  </a:lnTo>
                  <a:lnTo>
                    <a:pt x="1489" y="5104"/>
                  </a:lnTo>
                  <a:lnTo>
                    <a:pt x="1832" y="6055"/>
                  </a:lnTo>
                  <a:lnTo>
                    <a:pt x="2382" y="6914"/>
                  </a:lnTo>
                  <a:lnTo>
                    <a:pt x="2680" y="7471"/>
                  </a:lnTo>
                  <a:lnTo>
                    <a:pt x="3115" y="7935"/>
                  </a:lnTo>
                  <a:lnTo>
                    <a:pt x="3573" y="8213"/>
                  </a:lnTo>
                  <a:lnTo>
                    <a:pt x="4077" y="8654"/>
                  </a:lnTo>
                  <a:lnTo>
                    <a:pt x="4627" y="9002"/>
                  </a:lnTo>
                  <a:lnTo>
                    <a:pt x="5245" y="9234"/>
                  </a:lnTo>
                  <a:lnTo>
                    <a:pt x="6024" y="9443"/>
                  </a:lnTo>
                  <a:lnTo>
                    <a:pt x="6757" y="9628"/>
                  </a:lnTo>
                  <a:lnTo>
                    <a:pt x="5177" y="10069"/>
                  </a:lnTo>
                  <a:lnTo>
                    <a:pt x="3963" y="10649"/>
                  </a:lnTo>
                  <a:lnTo>
                    <a:pt x="3344" y="11044"/>
                  </a:lnTo>
                  <a:lnTo>
                    <a:pt x="2886" y="11600"/>
                  </a:lnTo>
                  <a:lnTo>
                    <a:pt x="2497" y="12041"/>
                  </a:lnTo>
                  <a:lnTo>
                    <a:pt x="1947" y="12343"/>
                  </a:lnTo>
                  <a:lnTo>
                    <a:pt x="1168" y="12668"/>
                  </a:lnTo>
                  <a:lnTo>
                    <a:pt x="0" y="12900"/>
                  </a:lnTo>
                  <a:lnTo>
                    <a:pt x="435" y="13248"/>
                  </a:lnTo>
                  <a:lnTo>
                    <a:pt x="779" y="13456"/>
                  </a:lnTo>
                  <a:lnTo>
                    <a:pt x="1283" y="13642"/>
                  </a:lnTo>
                  <a:lnTo>
                    <a:pt x="1718" y="13758"/>
                  </a:lnTo>
                  <a:lnTo>
                    <a:pt x="2680" y="13851"/>
                  </a:lnTo>
                  <a:lnTo>
                    <a:pt x="3573" y="13758"/>
                  </a:lnTo>
                  <a:lnTo>
                    <a:pt x="4512" y="13526"/>
                  </a:lnTo>
                  <a:lnTo>
                    <a:pt x="5360" y="13248"/>
                  </a:lnTo>
                  <a:lnTo>
                    <a:pt x="6139" y="12900"/>
                  </a:lnTo>
                  <a:lnTo>
                    <a:pt x="6757" y="12552"/>
                  </a:lnTo>
                  <a:lnTo>
                    <a:pt x="6459" y="13132"/>
                  </a:lnTo>
                  <a:lnTo>
                    <a:pt x="6139" y="13642"/>
                  </a:lnTo>
                  <a:lnTo>
                    <a:pt x="5910" y="14199"/>
                  </a:lnTo>
                  <a:lnTo>
                    <a:pt x="5681" y="14663"/>
                  </a:lnTo>
                  <a:lnTo>
                    <a:pt x="5681" y="15150"/>
                  </a:lnTo>
                  <a:lnTo>
                    <a:pt x="5681" y="15730"/>
                  </a:lnTo>
                  <a:lnTo>
                    <a:pt x="5681" y="16241"/>
                  </a:lnTo>
                  <a:lnTo>
                    <a:pt x="5795" y="16913"/>
                  </a:lnTo>
                  <a:lnTo>
                    <a:pt x="5910" y="17586"/>
                  </a:lnTo>
                  <a:lnTo>
                    <a:pt x="5910" y="18213"/>
                  </a:lnTo>
                  <a:lnTo>
                    <a:pt x="5795" y="18885"/>
                  </a:lnTo>
                  <a:lnTo>
                    <a:pt x="5566" y="19396"/>
                  </a:lnTo>
                  <a:lnTo>
                    <a:pt x="5245" y="19976"/>
                  </a:lnTo>
                  <a:lnTo>
                    <a:pt x="4971" y="20370"/>
                  </a:lnTo>
                  <a:lnTo>
                    <a:pt x="4512" y="20811"/>
                  </a:lnTo>
                  <a:lnTo>
                    <a:pt x="4077" y="21043"/>
                  </a:lnTo>
                  <a:lnTo>
                    <a:pt x="5177" y="20927"/>
                  </a:lnTo>
                  <a:lnTo>
                    <a:pt x="6253" y="20486"/>
                  </a:lnTo>
                  <a:lnTo>
                    <a:pt x="7421" y="19976"/>
                  </a:lnTo>
                  <a:lnTo>
                    <a:pt x="8361" y="19187"/>
                  </a:lnTo>
                  <a:lnTo>
                    <a:pt x="8819" y="18769"/>
                  </a:lnTo>
                  <a:lnTo>
                    <a:pt x="9139" y="18213"/>
                  </a:lnTo>
                  <a:lnTo>
                    <a:pt x="9437" y="17772"/>
                  </a:lnTo>
                  <a:lnTo>
                    <a:pt x="9643" y="17261"/>
                  </a:lnTo>
                  <a:lnTo>
                    <a:pt x="9872" y="16681"/>
                  </a:lnTo>
                  <a:lnTo>
                    <a:pt x="9872" y="16171"/>
                  </a:lnTo>
                  <a:lnTo>
                    <a:pt x="9872" y="15614"/>
                  </a:lnTo>
                  <a:lnTo>
                    <a:pt x="9758" y="15057"/>
                  </a:lnTo>
                  <a:lnTo>
                    <a:pt x="10216" y="15498"/>
                  </a:lnTo>
                  <a:lnTo>
                    <a:pt x="10537" y="16241"/>
                  </a:lnTo>
                  <a:lnTo>
                    <a:pt x="10834" y="17145"/>
                  </a:lnTo>
                  <a:lnTo>
                    <a:pt x="11041" y="18213"/>
                  </a:lnTo>
                  <a:lnTo>
                    <a:pt x="11155" y="19187"/>
                  </a:lnTo>
                  <a:lnTo>
                    <a:pt x="11155" y="20185"/>
                  </a:lnTo>
                  <a:lnTo>
                    <a:pt x="11155" y="20579"/>
                  </a:lnTo>
                  <a:lnTo>
                    <a:pt x="11041" y="21043"/>
                  </a:lnTo>
                  <a:lnTo>
                    <a:pt x="10926" y="21391"/>
                  </a:lnTo>
                  <a:lnTo>
                    <a:pt x="10766" y="21600"/>
                  </a:lnTo>
                  <a:lnTo>
                    <a:pt x="11499" y="21484"/>
                  </a:lnTo>
                  <a:lnTo>
                    <a:pt x="12323" y="21043"/>
                  </a:lnTo>
                  <a:lnTo>
                    <a:pt x="13102" y="20370"/>
                  </a:lnTo>
                  <a:lnTo>
                    <a:pt x="13606" y="19628"/>
                  </a:lnTo>
                  <a:lnTo>
                    <a:pt x="13950" y="19071"/>
                  </a:lnTo>
                  <a:lnTo>
                    <a:pt x="14064" y="18677"/>
                  </a:lnTo>
                  <a:lnTo>
                    <a:pt x="14179" y="18097"/>
                  </a:lnTo>
                  <a:lnTo>
                    <a:pt x="14293" y="17586"/>
                  </a:lnTo>
                  <a:lnTo>
                    <a:pt x="14179" y="16913"/>
                  </a:lnTo>
                  <a:lnTo>
                    <a:pt x="14064" y="16241"/>
                  </a:lnTo>
                  <a:lnTo>
                    <a:pt x="13835" y="15614"/>
                  </a:lnTo>
                  <a:lnTo>
                    <a:pt x="13560" y="14872"/>
                  </a:lnTo>
                  <a:lnTo>
                    <a:pt x="13950" y="14941"/>
                  </a:lnTo>
                  <a:lnTo>
                    <a:pt x="14408" y="15150"/>
                  </a:lnTo>
                  <a:lnTo>
                    <a:pt x="14843" y="15266"/>
                  </a:lnTo>
                  <a:lnTo>
                    <a:pt x="15232" y="15614"/>
                  </a:lnTo>
                  <a:lnTo>
                    <a:pt x="15576" y="15846"/>
                  </a:lnTo>
                  <a:lnTo>
                    <a:pt x="15897" y="16171"/>
                  </a:lnTo>
                  <a:lnTo>
                    <a:pt x="16126" y="16473"/>
                  </a:lnTo>
                  <a:lnTo>
                    <a:pt x="16240" y="16913"/>
                  </a:lnTo>
                  <a:lnTo>
                    <a:pt x="16515" y="17261"/>
                  </a:lnTo>
                  <a:lnTo>
                    <a:pt x="17088" y="17586"/>
                  </a:lnTo>
                  <a:lnTo>
                    <a:pt x="17798" y="17865"/>
                  </a:lnTo>
                  <a:lnTo>
                    <a:pt x="18576" y="18097"/>
                  </a:lnTo>
                  <a:lnTo>
                    <a:pt x="19424" y="18213"/>
                  </a:lnTo>
                  <a:lnTo>
                    <a:pt x="20317" y="18213"/>
                  </a:lnTo>
                  <a:lnTo>
                    <a:pt x="21050" y="18213"/>
                  </a:lnTo>
                  <a:lnTo>
                    <a:pt x="21600" y="17865"/>
                  </a:lnTo>
                  <a:lnTo>
                    <a:pt x="21165" y="17656"/>
                  </a:lnTo>
                  <a:lnTo>
                    <a:pt x="20592" y="17470"/>
                  </a:lnTo>
                  <a:lnTo>
                    <a:pt x="20088" y="17029"/>
                  </a:lnTo>
                  <a:lnTo>
                    <a:pt x="19653" y="16681"/>
                  </a:lnTo>
                  <a:lnTo>
                    <a:pt x="19195" y="16241"/>
                  </a:lnTo>
                  <a:lnTo>
                    <a:pt x="18920" y="15962"/>
                  </a:lnTo>
                  <a:lnTo>
                    <a:pt x="18576" y="15498"/>
                  </a:lnTo>
                  <a:lnTo>
                    <a:pt x="18576" y="15057"/>
                  </a:lnTo>
                  <a:lnTo>
                    <a:pt x="18485" y="14756"/>
                  </a:lnTo>
                  <a:lnTo>
                    <a:pt x="18256" y="14199"/>
                  </a:lnTo>
                  <a:lnTo>
                    <a:pt x="17912" y="13526"/>
                  </a:lnTo>
                  <a:lnTo>
                    <a:pt x="17523" y="13016"/>
                  </a:lnTo>
                  <a:lnTo>
                    <a:pt x="16973" y="12436"/>
                  </a:lnTo>
                  <a:lnTo>
                    <a:pt x="16355" y="12041"/>
                  </a:lnTo>
                  <a:lnTo>
                    <a:pt x="16011" y="11832"/>
                  </a:lnTo>
                  <a:lnTo>
                    <a:pt x="15690" y="11716"/>
                  </a:lnTo>
                  <a:lnTo>
                    <a:pt x="15232" y="11716"/>
                  </a:lnTo>
                  <a:lnTo>
                    <a:pt x="14843" y="11716"/>
                  </a:lnTo>
                  <a:lnTo>
                    <a:pt x="15461" y="11252"/>
                  </a:lnTo>
                  <a:lnTo>
                    <a:pt x="16126" y="10858"/>
                  </a:lnTo>
                  <a:lnTo>
                    <a:pt x="16973" y="10649"/>
                  </a:lnTo>
                  <a:lnTo>
                    <a:pt x="17798" y="10417"/>
                  </a:lnTo>
                  <a:lnTo>
                    <a:pt x="18806" y="10301"/>
                  </a:lnTo>
                  <a:lnTo>
                    <a:pt x="19653" y="10301"/>
                  </a:lnTo>
                  <a:lnTo>
                    <a:pt x="20478" y="10417"/>
                  </a:lnTo>
                  <a:lnTo>
                    <a:pt x="21256" y="10533"/>
                  </a:lnTo>
                  <a:lnTo>
                    <a:pt x="20707" y="9837"/>
                  </a:lnTo>
                  <a:lnTo>
                    <a:pt x="19859" y="9234"/>
                  </a:lnTo>
                  <a:lnTo>
                    <a:pt x="18806" y="8538"/>
                  </a:lnTo>
                  <a:lnTo>
                    <a:pt x="17637" y="8144"/>
                  </a:lnTo>
                  <a:lnTo>
                    <a:pt x="16973" y="8027"/>
                  </a:lnTo>
                  <a:lnTo>
                    <a:pt x="16355" y="7935"/>
                  </a:lnTo>
                  <a:lnTo>
                    <a:pt x="15805" y="7935"/>
                  </a:lnTo>
                  <a:lnTo>
                    <a:pt x="15118" y="8027"/>
                  </a:lnTo>
                  <a:lnTo>
                    <a:pt x="14614" y="8144"/>
                  </a:lnTo>
                  <a:lnTo>
                    <a:pt x="14064" y="8422"/>
                  </a:lnTo>
                  <a:lnTo>
                    <a:pt x="13606" y="8886"/>
                  </a:lnTo>
                  <a:lnTo>
                    <a:pt x="13217" y="9327"/>
                  </a:lnTo>
                  <a:lnTo>
                    <a:pt x="13606" y="8538"/>
                  </a:lnTo>
                  <a:lnTo>
                    <a:pt x="13950" y="7935"/>
                  </a:lnTo>
                  <a:lnTo>
                    <a:pt x="14293" y="7123"/>
                  </a:lnTo>
                  <a:lnTo>
                    <a:pt x="14499" y="6519"/>
                  </a:lnTo>
                  <a:lnTo>
                    <a:pt x="14614" y="5823"/>
                  </a:lnTo>
                  <a:lnTo>
                    <a:pt x="14614" y="5220"/>
                  </a:lnTo>
                  <a:lnTo>
                    <a:pt x="14408" y="4524"/>
                  </a:lnTo>
                  <a:lnTo>
                    <a:pt x="14064" y="3898"/>
                  </a:lnTo>
                  <a:lnTo>
                    <a:pt x="13606" y="3225"/>
                  </a:lnTo>
                  <a:lnTo>
                    <a:pt x="13331" y="2598"/>
                  </a:lnTo>
                  <a:lnTo>
                    <a:pt x="13102" y="2042"/>
                  </a:lnTo>
                  <a:lnTo>
                    <a:pt x="12896" y="1485"/>
                  </a:lnTo>
                  <a:lnTo>
                    <a:pt x="12781" y="1090"/>
                  </a:lnTo>
                  <a:lnTo>
                    <a:pt x="12667" y="626"/>
                  </a:lnTo>
                  <a:lnTo>
                    <a:pt x="12667" y="278"/>
                  </a:lnTo>
                  <a:lnTo>
                    <a:pt x="12667" y="0"/>
                  </a:lnTo>
                  <a:lnTo>
                    <a:pt x="12163" y="394"/>
                  </a:lnTo>
                  <a:lnTo>
                    <a:pt x="11728" y="974"/>
                  </a:lnTo>
                  <a:lnTo>
                    <a:pt x="11155" y="1601"/>
                  </a:lnTo>
                  <a:lnTo>
                    <a:pt x="10766" y="2390"/>
                  </a:lnTo>
                  <a:lnTo>
                    <a:pt x="10330" y="3109"/>
                  </a:lnTo>
                  <a:lnTo>
                    <a:pt x="10101" y="3898"/>
                  </a:lnTo>
                  <a:lnTo>
                    <a:pt x="9987" y="4524"/>
                  </a:lnTo>
                  <a:lnTo>
                    <a:pt x="10101" y="5220"/>
                  </a:lnTo>
                  <a:lnTo>
                    <a:pt x="10216" y="5823"/>
                  </a:lnTo>
                  <a:lnTo>
                    <a:pt x="10330" y="6403"/>
                  </a:lnTo>
                  <a:lnTo>
                    <a:pt x="10330" y="6914"/>
                  </a:lnTo>
                  <a:lnTo>
                    <a:pt x="10216" y="7471"/>
                  </a:lnTo>
                  <a:lnTo>
                    <a:pt x="10101" y="7935"/>
                  </a:lnTo>
                  <a:lnTo>
                    <a:pt x="9872" y="8329"/>
                  </a:lnTo>
                  <a:lnTo>
                    <a:pt x="9643" y="8654"/>
                  </a:lnTo>
                  <a:lnTo>
                    <a:pt x="9368" y="9002"/>
                  </a:lnTo>
                  <a:close/>
                </a:path>
              </a:pathLst>
            </a:custGeom>
            <a:solidFill>
              <a:srgbClr val="008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  <a:effectLst>
              <a:outerShdw dist="107763" dir="2700000" algn="ctr" rotWithShape="0">
                <a:srgbClr val="808080"/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226" name="plant"/>
            <p:cNvSpPr>
              <a:spLocks noEditPoints="1" noChangeArrowheads="1"/>
            </p:cNvSpPr>
            <p:nvPr/>
          </p:nvSpPr>
          <p:spPr bwMode="auto">
            <a:xfrm>
              <a:off x="2268" y="7394"/>
              <a:ext cx="454" cy="499"/>
            </a:xfrm>
            <a:custGeom>
              <a:avLst/>
              <a:gdLst>
                <a:gd name="T0" fmla="*/ 0 w 21600"/>
                <a:gd name="T1" fmla="*/ 0 h 21600"/>
                <a:gd name="T2" fmla="*/ 10800 w 21600"/>
                <a:gd name="T3" fmla="*/ 0 h 21600"/>
                <a:gd name="T4" fmla="*/ 21600 w 21600"/>
                <a:gd name="T5" fmla="*/ 0 h 21600"/>
                <a:gd name="T6" fmla="*/ 21600 w 21600"/>
                <a:gd name="T7" fmla="*/ 10800 h 21600"/>
                <a:gd name="T8" fmla="*/ 21600 w 21600"/>
                <a:gd name="T9" fmla="*/ 21600 h 21600"/>
                <a:gd name="T10" fmla="*/ 10800 w 21600"/>
                <a:gd name="T11" fmla="*/ 21600 h 21600"/>
                <a:gd name="T12" fmla="*/ 0 w 21600"/>
                <a:gd name="T13" fmla="*/ 21600 h 21600"/>
                <a:gd name="T14" fmla="*/ 0 w 21600"/>
                <a:gd name="T15" fmla="*/ 10800 h 21600"/>
                <a:gd name="T16" fmla="*/ 7100 w 21600"/>
                <a:gd name="T17" fmla="*/ 10092 h 21600"/>
                <a:gd name="T18" fmla="*/ 14545 w 21600"/>
                <a:gd name="T19" fmla="*/ 13573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9368" y="9002"/>
                  </a:moveTo>
                  <a:lnTo>
                    <a:pt x="9254" y="8422"/>
                  </a:lnTo>
                  <a:lnTo>
                    <a:pt x="9139" y="7935"/>
                  </a:lnTo>
                  <a:lnTo>
                    <a:pt x="8819" y="7355"/>
                  </a:lnTo>
                  <a:lnTo>
                    <a:pt x="8475" y="6728"/>
                  </a:lnTo>
                  <a:lnTo>
                    <a:pt x="8040" y="6287"/>
                  </a:lnTo>
                  <a:lnTo>
                    <a:pt x="7421" y="5707"/>
                  </a:lnTo>
                  <a:lnTo>
                    <a:pt x="6574" y="5429"/>
                  </a:lnTo>
                  <a:lnTo>
                    <a:pt x="5452" y="5313"/>
                  </a:lnTo>
                  <a:lnTo>
                    <a:pt x="4856" y="5220"/>
                  </a:lnTo>
                  <a:lnTo>
                    <a:pt x="4169" y="5220"/>
                  </a:lnTo>
                  <a:lnTo>
                    <a:pt x="3665" y="5104"/>
                  </a:lnTo>
                  <a:lnTo>
                    <a:pt x="3001" y="4872"/>
                  </a:lnTo>
                  <a:lnTo>
                    <a:pt x="2497" y="4756"/>
                  </a:lnTo>
                  <a:lnTo>
                    <a:pt x="2062" y="4408"/>
                  </a:lnTo>
                  <a:lnTo>
                    <a:pt x="1603" y="4083"/>
                  </a:lnTo>
                  <a:lnTo>
                    <a:pt x="1283" y="3689"/>
                  </a:lnTo>
                  <a:lnTo>
                    <a:pt x="1283" y="4315"/>
                  </a:lnTo>
                  <a:lnTo>
                    <a:pt x="1489" y="5104"/>
                  </a:lnTo>
                  <a:lnTo>
                    <a:pt x="1832" y="6055"/>
                  </a:lnTo>
                  <a:lnTo>
                    <a:pt x="2382" y="6914"/>
                  </a:lnTo>
                  <a:lnTo>
                    <a:pt x="2680" y="7471"/>
                  </a:lnTo>
                  <a:lnTo>
                    <a:pt x="3115" y="7935"/>
                  </a:lnTo>
                  <a:lnTo>
                    <a:pt x="3573" y="8213"/>
                  </a:lnTo>
                  <a:lnTo>
                    <a:pt x="4077" y="8654"/>
                  </a:lnTo>
                  <a:lnTo>
                    <a:pt x="4627" y="9002"/>
                  </a:lnTo>
                  <a:lnTo>
                    <a:pt x="5245" y="9234"/>
                  </a:lnTo>
                  <a:lnTo>
                    <a:pt x="6024" y="9443"/>
                  </a:lnTo>
                  <a:lnTo>
                    <a:pt x="6757" y="9628"/>
                  </a:lnTo>
                  <a:lnTo>
                    <a:pt x="5177" y="10069"/>
                  </a:lnTo>
                  <a:lnTo>
                    <a:pt x="3963" y="10649"/>
                  </a:lnTo>
                  <a:lnTo>
                    <a:pt x="3344" y="11044"/>
                  </a:lnTo>
                  <a:lnTo>
                    <a:pt x="2886" y="11600"/>
                  </a:lnTo>
                  <a:lnTo>
                    <a:pt x="2497" y="12041"/>
                  </a:lnTo>
                  <a:lnTo>
                    <a:pt x="1947" y="12343"/>
                  </a:lnTo>
                  <a:lnTo>
                    <a:pt x="1168" y="12668"/>
                  </a:lnTo>
                  <a:lnTo>
                    <a:pt x="0" y="12900"/>
                  </a:lnTo>
                  <a:lnTo>
                    <a:pt x="435" y="13248"/>
                  </a:lnTo>
                  <a:lnTo>
                    <a:pt x="779" y="13456"/>
                  </a:lnTo>
                  <a:lnTo>
                    <a:pt x="1283" y="13642"/>
                  </a:lnTo>
                  <a:lnTo>
                    <a:pt x="1718" y="13758"/>
                  </a:lnTo>
                  <a:lnTo>
                    <a:pt x="2680" y="13851"/>
                  </a:lnTo>
                  <a:lnTo>
                    <a:pt x="3573" y="13758"/>
                  </a:lnTo>
                  <a:lnTo>
                    <a:pt x="4512" y="13526"/>
                  </a:lnTo>
                  <a:lnTo>
                    <a:pt x="5360" y="13248"/>
                  </a:lnTo>
                  <a:lnTo>
                    <a:pt x="6139" y="12900"/>
                  </a:lnTo>
                  <a:lnTo>
                    <a:pt x="6757" y="12552"/>
                  </a:lnTo>
                  <a:lnTo>
                    <a:pt x="6459" y="13132"/>
                  </a:lnTo>
                  <a:lnTo>
                    <a:pt x="6139" y="13642"/>
                  </a:lnTo>
                  <a:lnTo>
                    <a:pt x="5910" y="14199"/>
                  </a:lnTo>
                  <a:lnTo>
                    <a:pt x="5681" y="14663"/>
                  </a:lnTo>
                  <a:lnTo>
                    <a:pt x="5681" y="15150"/>
                  </a:lnTo>
                  <a:lnTo>
                    <a:pt x="5681" y="15730"/>
                  </a:lnTo>
                  <a:lnTo>
                    <a:pt x="5681" y="16241"/>
                  </a:lnTo>
                  <a:lnTo>
                    <a:pt x="5795" y="16913"/>
                  </a:lnTo>
                  <a:lnTo>
                    <a:pt x="5910" y="17586"/>
                  </a:lnTo>
                  <a:lnTo>
                    <a:pt x="5910" y="18213"/>
                  </a:lnTo>
                  <a:lnTo>
                    <a:pt x="5795" y="18885"/>
                  </a:lnTo>
                  <a:lnTo>
                    <a:pt x="5566" y="19396"/>
                  </a:lnTo>
                  <a:lnTo>
                    <a:pt x="5245" y="19976"/>
                  </a:lnTo>
                  <a:lnTo>
                    <a:pt x="4971" y="20370"/>
                  </a:lnTo>
                  <a:lnTo>
                    <a:pt x="4512" y="20811"/>
                  </a:lnTo>
                  <a:lnTo>
                    <a:pt x="4077" y="21043"/>
                  </a:lnTo>
                  <a:lnTo>
                    <a:pt x="5177" y="20927"/>
                  </a:lnTo>
                  <a:lnTo>
                    <a:pt x="6253" y="20486"/>
                  </a:lnTo>
                  <a:lnTo>
                    <a:pt x="7421" y="19976"/>
                  </a:lnTo>
                  <a:lnTo>
                    <a:pt x="8361" y="19187"/>
                  </a:lnTo>
                  <a:lnTo>
                    <a:pt x="8819" y="18769"/>
                  </a:lnTo>
                  <a:lnTo>
                    <a:pt x="9139" y="18213"/>
                  </a:lnTo>
                  <a:lnTo>
                    <a:pt x="9437" y="17772"/>
                  </a:lnTo>
                  <a:lnTo>
                    <a:pt x="9643" y="17261"/>
                  </a:lnTo>
                  <a:lnTo>
                    <a:pt x="9872" y="16681"/>
                  </a:lnTo>
                  <a:lnTo>
                    <a:pt x="9872" y="16171"/>
                  </a:lnTo>
                  <a:lnTo>
                    <a:pt x="9872" y="15614"/>
                  </a:lnTo>
                  <a:lnTo>
                    <a:pt x="9758" y="15057"/>
                  </a:lnTo>
                  <a:lnTo>
                    <a:pt x="10216" y="15498"/>
                  </a:lnTo>
                  <a:lnTo>
                    <a:pt x="10537" y="16241"/>
                  </a:lnTo>
                  <a:lnTo>
                    <a:pt x="10834" y="17145"/>
                  </a:lnTo>
                  <a:lnTo>
                    <a:pt x="11041" y="18213"/>
                  </a:lnTo>
                  <a:lnTo>
                    <a:pt x="11155" y="19187"/>
                  </a:lnTo>
                  <a:lnTo>
                    <a:pt x="11155" y="20185"/>
                  </a:lnTo>
                  <a:lnTo>
                    <a:pt x="11155" y="20579"/>
                  </a:lnTo>
                  <a:lnTo>
                    <a:pt x="11041" y="21043"/>
                  </a:lnTo>
                  <a:lnTo>
                    <a:pt x="10926" y="21391"/>
                  </a:lnTo>
                  <a:lnTo>
                    <a:pt x="10766" y="21600"/>
                  </a:lnTo>
                  <a:lnTo>
                    <a:pt x="11499" y="21484"/>
                  </a:lnTo>
                  <a:lnTo>
                    <a:pt x="12323" y="21043"/>
                  </a:lnTo>
                  <a:lnTo>
                    <a:pt x="13102" y="20370"/>
                  </a:lnTo>
                  <a:lnTo>
                    <a:pt x="13606" y="19628"/>
                  </a:lnTo>
                  <a:lnTo>
                    <a:pt x="13950" y="19071"/>
                  </a:lnTo>
                  <a:lnTo>
                    <a:pt x="14064" y="18677"/>
                  </a:lnTo>
                  <a:lnTo>
                    <a:pt x="14179" y="18097"/>
                  </a:lnTo>
                  <a:lnTo>
                    <a:pt x="14293" y="17586"/>
                  </a:lnTo>
                  <a:lnTo>
                    <a:pt x="14179" y="16913"/>
                  </a:lnTo>
                  <a:lnTo>
                    <a:pt x="14064" y="16241"/>
                  </a:lnTo>
                  <a:lnTo>
                    <a:pt x="13835" y="15614"/>
                  </a:lnTo>
                  <a:lnTo>
                    <a:pt x="13560" y="14872"/>
                  </a:lnTo>
                  <a:lnTo>
                    <a:pt x="13950" y="14941"/>
                  </a:lnTo>
                  <a:lnTo>
                    <a:pt x="14408" y="15150"/>
                  </a:lnTo>
                  <a:lnTo>
                    <a:pt x="14843" y="15266"/>
                  </a:lnTo>
                  <a:lnTo>
                    <a:pt x="15232" y="15614"/>
                  </a:lnTo>
                  <a:lnTo>
                    <a:pt x="15576" y="15846"/>
                  </a:lnTo>
                  <a:lnTo>
                    <a:pt x="15897" y="16171"/>
                  </a:lnTo>
                  <a:lnTo>
                    <a:pt x="16126" y="16473"/>
                  </a:lnTo>
                  <a:lnTo>
                    <a:pt x="16240" y="16913"/>
                  </a:lnTo>
                  <a:lnTo>
                    <a:pt x="16515" y="17261"/>
                  </a:lnTo>
                  <a:lnTo>
                    <a:pt x="17088" y="17586"/>
                  </a:lnTo>
                  <a:lnTo>
                    <a:pt x="17798" y="17865"/>
                  </a:lnTo>
                  <a:lnTo>
                    <a:pt x="18576" y="18097"/>
                  </a:lnTo>
                  <a:lnTo>
                    <a:pt x="19424" y="18213"/>
                  </a:lnTo>
                  <a:lnTo>
                    <a:pt x="20317" y="18213"/>
                  </a:lnTo>
                  <a:lnTo>
                    <a:pt x="21050" y="18213"/>
                  </a:lnTo>
                  <a:lnTo>
                    <a:pt x="21600" y="17865"/>
                  </a:lnTo>
                  <a:lnTo>
                    <a:pt x="21165" y="17656"/>
                  </a:lnTo>
                  <a:lnTo>
                    <a:pt x="20592" y="17470"/>
                  </a:lnTo>
                  <a:lnTo>
                    <a:pt x="20088" y="17029"/>
                  </a:lnTo>
                  <a:lnTo>
                    <a:pt x="19653" y="16681"/>
                  </a:lnTo>
                  <a:lnTo>
                    <a:pt x="19195" y="16241"/>
                  </a:lnTo>
                  <a:lnTo>
                    <a:pt x="18920" y="15962"/>
                  </a:lnTo>
                  <a:lnTo>
                    <a:pt x="18576" y="15498"/>
                  </a:lnTo>
                  <a:lnTo>
                    <a:pt x="18576" y="15057"/>
                  </a:lnTo>
                  <a:lnTo>
                    <a:pt x="18485" y="14756"/>
                  </a:lnTo>
                  <a:lnTo>
                    <a:pt x="18256" y="14199"/>
                  </a:lnTo>
                  <a:lnTo>
                    <a:pt x="17912" y="13526"/>
                  </a:lnTo>
                  <a:lnTo>
                    <a:pt x="17523" y="13016"/>
                  </a:lnTo>
                  <a:lnTo>
                    <a:pt x="16973" y="12436"/>
                  </a:lnTo>
                  <a:lnTo>
                    <a:pt x="16355" y="12041"/>
                  </a:lnTo>
                  <a:lnTo>
                    <a:pt x="16011" y="11832"/>
                  </a:lnTo>
                  <a:lnTo>
                    <a:pt x="15690" y="11716"/>
                  </a:lnTo>
                  <a:lnTo>
                    <a:pt x="15232" y="11716"/>
                  </a:lnTo>
                  <a:lnTo>
                    <a:pt x="14843" y="11716"/>
                  </a:lnTo>
                  <a:lnTo>
                    <a:pt x="15461" y="11252"/>
                  </a:lnTo>
                  <a:lnTo>
                    <a:pt x="16126" y="10858"/>
                  </a:lnTo>
                  <a:lnTo>
                    <a:pt x="16973" y="10649"/>
                  </a:lnTo>
                  <a:lnTo>
                    <a:pt x="17798" y="10417"/>
                  </a:lnTo>
                  <a:lnTo>
                    <a:pt x="18806" y="10301"/>
                  </a:lnTo>
                  <a:lnTo>
                    <a:pt x="19653" y="10301"/>
                  </a:lnTo>
                  <a:lnTo>
                    <a:pt x="20478" y="10417"/>
                  </a:lnTo>
                  <a:lnTo>
                    <a:pt x="21256" y="10533"/>
                  </a:lnTo>
                  <a:lnTo>
                    <a:pt x="20707" y="9837"/>
                  </a:lnTo>
                  <a:lnTo>
                    <a:pt x="19859" y="9234"/>
                  </a:lnTo>
                  <a:lnTo>
                    <a:pt x="18806" y="8538"/>
                  </a:lnTo>
                  <a:lnTo>
                    <a:pt x="17637" y="8144"/>
                  </a:lnTo>
                  <a:lnTo>
                    <a:pt x="16973" y="8027"/>
                  </a:lnTo>
                  <a:lnTo>
                    <a:pt x="16355" y="7935"/>
                  </a:lnTo>
                  <a:lnTo>
                    <a:pt x="15805" y="7935"/>
                  </a:lnTo>
                  <a:lnTo>
                    <a:pt x="15118" y="8027"/>
                  </a:lnTo>
                  <a:lnTo>
                    <a:pt x="14614" y="8144"/>
                  </a:lnTo>
                  <a:lnTo>
                    <a:pt x="14064" y="8422"/>
                  </a:lnTo>
                  <a:lnTo>
                    <a:pt x="13606" y="8886"/>
                  </a:lnTo>
                  <a:lnTo>
                    <a:pt x="13217" y="9327"/>
                  </a:lnTo>
                  <a:lnTo>
                    <a:pt x="13606" y="8538"/>
                  </a:lnTo>
                  <a:lnTo>
                    <a:pt x="13950" y="7935"/>
                  </a:lnTo>
                  <a:lnTo>
                    <a:pt x="14293" y="7123"/>
                  </a:lnTo>
                  <a:lnTo>
                    <a:pt x="14499" y="6519"/>
                  </a:lnTo>
                  <a:lnTo>
                    <a:pt x="14614" y="5823"/>
                  </a:lnTo>
                  <a:lnTo>
                    <a:pt x="14614" y="5220"/>
                  </a:lnTo>
                  <a:lnTo>
                    <a:pt x="14408" y="4524"/>
                  </a:lnTo>
                  <a:lnTo>
                    <a:pt x="14064" y="3898"/>
                  </a:lnTo>
                  <a:lnTo>
                    <a:pt x="13606" y="3225"/>
                  </a:lnTo>
                  <a:lnTo>
                    <a:pt x="13331" y="2598"/>
                  </a:lnTo>
                  <a:lnTo>
                    <a:pt x="13102" y="2042"/>
                  </a:lnTo>
                  <a:lnTo>
                    <a:pt x="12896" y="1485"/>
                  </a:lnTo>
                  <a:lnTo>
                    <a:pt x="12781" y="1090"/>
                  </a:lnTo>
                  <a:lnTo>
                    <a:pt x="12667" y="626"/>
                  </a:lnTo>
                  <a:lnTo>
                    <a:pt x="12667" y="278"/>
                  </a:lnTo>
                  <a:lnTo>
                    <a:pt x="12667" y="0"/>
                  </a:lnTo>
                  <a:lnTo>
                    <a:pt x="12163" y="394"/>
                  </a:lnTo>
                  <a:lnTo>
                    <a:pt x="11728" y="974"/>
                  </a:lnTo>
                  <a:lnTo>
                    <a:pt x="11155" y="1601"/>
                  </a:lnTo>
                  <a:lnTo>
                    <a:pt x="10766" y="2390"/>
                  </a:lnTo>
                  <a:lnTo>
                    <a:pt x="10330" y="3109"/>
                  </a:lnTo>
                  <a:lnTo>
                    <a:pt x="10101" y="3898"/>
                  </a:lnTo>
                  <a:lnTo>
                    <a:pt x="9987" y="4524"/>
                  </a:lnTo>
                  <a:lnTo>
                    <a:pt x="10101" y="5220"/>
                  </a:lnTo>
                  <a:lnTo>
                    <a:pt x="10216" y="5823"/>
                  </a:lnTo>
                  <a:lnTo>
                    <a:pt x="10330" y="6403"/>
                  </a:lnTo>
                  <a:lnTo>
                    <a:pt x="10330" y="6914"/>
                  </a:lnTo>
                  <a:lnTo>
                    <a:pt x="10216" y="7471"/>
                  </a:lnTo>
                  <a:lnTo>
                    <a:pt x="10101" y="7935"/>
                  </a:lnTo>
                  <a:lnTo>
                    <a:pt x="9872" y="8329"/>
                  </a:lnTo>
                  <a:lnTo>
                    <a:pt x="9643" y="8654"/>
                  </a:lnTo>
                  <a:lnTo>
                    <a:pt x="9368" y="9002"/>
                  </a:lnTo>
                  <a:close/>
                </a:path>
              </a:pathLst>
            </a:custGeom>
            <a:solidFill>
              <a:srgbClr val="CC99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  <a:effectLst>
              <a:outerShdw dist="107763" dir="2700000" algn="ctr" rotWithShape="0">
                <a:srgbClr val="808080"/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227" name="plant"/>
            <p:cNvSpPr>
              <a:spLocks noEditPoints="1" noChangeArrowheads="1"/>
            </p:cNvSpPr>
            <p:nvPr/>
          </p:nvSpPr>
          <p:spPr bwMode="auto">
            <a:xfrm>
              <a:off x="2268" y="6078"/>
              <a:ext cx="499" cy="499"/>
            </a:xfrm>
            <a:custGeom>
              <a:avLst/>
              <a:gdLst>
                <a:gd name="T0" fmla="*/ 0 w 21600"/>
                <a:gd name="T1" fmla="*/ 0 h 21600"/>
                <a:gd name="T2" fmla="*/ 10800 w 21600"/>
                <a:gd name="T3" fmla="*/ 0 h 21600"/>
                <a:gd name="T4" fmla="*/ 21600 w 21600"/>
                <a:gd name="T5" fmla="*/ 0 h 21600"/>
                <a:gd name="T6" fmla="*/ 21600 w 21600"/>
                <a:gd name="T7" fmla="*/ 10800 h 21600"/>
                <a:gd name="T8" fmla="*/ 21600 w 21600"/>
                <a:gd name="T9" fmla="*/ 21600 h 21600"/>
                <a:gd name="T10" fmla="*/ 10800 w 21600"/>
                <a:gd name="T11" fmla="*/ 21600 h 21600"/>
                <a:gd name="T12" fmla="*/ 0 w 21600"/>
                <a:gd name="T13" fmla="*/ 21600 h 21600"/>
                <a:gd name="T14" fmla="*/ 0 w 21600"/>
                <a:gd name="T15" fmla="*/ 10800 h 21600"/>
                <a:gd name="T16" fmla="*/ 7100 w 21600"/>
                <a:gd name="T17" fmla="*/ 10092 h 21600"/>
                <a:gd name="T18" fmla="*/ 14545 w 21600"/>
                <a:gd name="T19" fmla="*/ 13573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9368" y="9002"/>
                  </a:moveTo>
                  <a:lnTo>
                    <a:pt x="9254" y="8422"/>
                  </a:lnTo>
                  <a:lnTo>
                    <a:pt x="9139" y="7935"/>
                  </a:lnTo>
                  <a:lnTo>
                    <a:pt x="8819" y="7355"/>
                  </a:lnTo>
                  <a:lnTo>
                    <a:pt x="8475" y="6728"/>
                  </a:lnTo>
                  <a:lnTo>
                    <a:pt x="8040" y="6287"/>
                  </a:lnTo>
                  <a:lnTo>
                    <a:pt x="7421" y="5707"/>
                  </a:lnTo>
                  <a:lnTo>
                    <a:pt x="6574" y="5429"/>
                  </a:lnTo>
                  <a:lnTo>
                    <a:pt x="5452" y="5313"/>
                  </a:lnTo>
                  <a:lnTo>
                    <a:pt x="4856" y="5220"/>
                  </a:lnTo>
                  <a:lnTo>
                    <a:pt x="4169" y="5220"/>
                  </a:lnTo>
                  <a:lnTo>
                    <a:pt x="3665" y="5104"/>
                  </a:lnTo>
                  <a:lnTo>
                    <a:pt x="3001" y="4872"/>
                  </a:lnTo>
                  <a:lnTo>
                    <a:pt x="2497" y="4756"/>
                  </a:lnTo>
                  <a:lnTo>
                    <a:pt x="2062" y="4408"/>
                  </a:lnTo>
                  <a:lnTo>
                    <a:pt x="1603" y="4083"/>
                  </a:lnTo>
                  <a:lnTo>
                    <a:pt x="1283" y="3689"/>
                  </a:lnTo>
                  <a:lnTo>
                    <a:pt x="1283" y="4315"/>
                  </a:lnTo>
                  <a:lnTo>
                    <a:pt x="1489" y="5104"/>
                  </a:lnTo>
                  <a:lnTo>
                    <a:pt x="1832" y="6055"/>
                  </a:lnTo>
                  <a:lnTo>
                    <a:pt x="2382" y="6914"/>
                  </a:lnTo>
                  <a:lnTo>
                    <a:pt x="2680" y="7471"/>
                  </a:lnTo>
                  <a:lnTo>
                    <a:pt x="3115" y="7935"/>
                  </a:lnTo>
                  <a:lnTo>
                    <a:pt x="3573" y="8213"/>
                  </a:lnTo>
                  <a:lnTo>
                    <a:pt x="4077" y="8654"/>
                  </a:lnTo>
                  <a:lnTo>
                    <a:pt x="4627" y="9002"/>
                  </a:lnTo>
                  <a:lnTo>
                    <a:pt x="5245" y="9234"/>
                  </a:lnTo>
                  <a:lnTo>
                    <a:pt x="6024" y="9443"/>
                  </a:lnTo>
                  <a:lnTo>
                    <a:pt x="6757" y="9628"/>
                  </a:lnTo>
                  <a:lnTo>
                    <a:pt x="5177" y="10069"/>
                  </a:lnTo>
                  <a:lnTo>
                    <a:pt x="3963" y="10649"/>
                  </a:lnTo>
                  <a:lnTo>
                    <a:pt x="3344" y="11044"/>
                  </a:lnTo>
                  <a:lnTo>
                    <a:pt x="2886" y="11600"/>
                  </a:lnTo>
                  <a:lnTo>
                    <a:pt x="2497" y="12041"/>
                  </a:lnTo>
                  <a:lnTo>
                    <a:pt x="1947" y="12343"/>
                  </a:lnTo>
                  <a:lnTo>
                    <a:pt x="1168" y="12668"/>
                  </a:lnTo>
                  <a:lnTo>
                    <a:pt x="0" y="12900"/>
                  </a:lnTo>
                  <a:lnTo>
                    <a:pt x="435" y="13248"/>
                  </a:lnTo>
                  <a:lnTo>
                    <a:pt x="779" y="13456"/>
                  </a:lnTo>
                  <a:lnTo>
                    <a:pt x="1283" y="13642"/>
                  </a:lnTo>
                  <a:lnTo>
                    <a:pt x="1718" y="13758"/>
                  </a:lnTo>
                  <a:lnTo>
                    <a:pt x="2680" y="13851"/>
                  </a:lnTo>
                  <a:lnTo>
                    <a:pt x="3573" y="13758"/>
                  </a:lnTo>
                  <a:lnTo>
                    <a:pt x="4512" y="13526"/>
                  </a:lnTo>
                  <a:lnTo>
                    <a:pt x="5360" y="13248"/>
                  </a:lnTo>
                  <a:lnTo>
                    <a:pt x="6139" y="12900"/>
                  </a:lnTo>
                  <a:lnTo>
                    <a:pt x="6757" y="12552"/>
                  </a:lnTo>
                  <a:lnTo>
                    <a:pt x="6459" y="13132"/>
                  </a:lnTo>
                  <a:lnTo>
                    <a:pt x="6139" y="13642"/>
                  </a:lnTo>
                  <a:lnTo>
                    <a:pt x="5910" y="14199"/>
                  </a:lnTo>
                  <a:lnTo>
                    <a:pt x="5681" y="14663"/>
                  </a:lnTo>
                  <a:lnTo>
                    <a:pt x="5681" y="15150"/>
                  </a:lnTo>
                  <a:lnTo>
                    <a:pt x="5681" y="15730"/>
                  </a:lnTo>
                  <a:lnTo>
                    <a:pt x="5681" y="16241"/>
                  </a:lnTo>
                  <a:lnTo>
                    <a:pt x="5795" y="16913"/>
                  </a:lnTo>
                  <a:lnTo>
                    <a:pt x="5910" y="17586"/>
                  </a:lnTo>
                  <a:lnTo>
                    <a:pt x="5910" y="18213"/>
                  </a:lnTo>
                  <a:lnTo>
                    <a:pt x="5795" y="18885"/>
                  </a:lnTo>
                  <a:lnTo>
                    <a:pt x="5566" y="19396"/>
                  </a:lnTo>
                  <a:lnTo>
                    <a:pt x="5245" y="19976"/>
                  </a:lnTo>
                  <a:lnTo>
                    <a:pt x="4971" y="20370"/>
                  </a:lnTo>
                  <a:lnTo>
                    <a:pt x="4512" y="20811"/>
                  </a:lnTo>
                  <a:lnTo>
                    <a:pt x="4077" y="21043"/>
                  </a:lnTo>
                  <a:lnTo>
                    <a:pt x="5177" y="20927"/>
                  </a:lnTo>
                  <a:lnTo>
                    <a:pt x="6253" y="20486"/>
                  </a:lnTo>
                  <a:lnTo>
                    <a:pt x="7421" y="19976"/>
                  </a:lnTo>
                  <a:lnTo>
                    <a:pt x="8361" y="19187"/>
                  </a:lnTo>
                  <a:lnTo>
                    <a:pt x="8819" y="18769"/>
                  </a:lnTo>
                  <a:lnTo>
                    <a:pt x="9139" y="18213"/>
                  </a:lnTo>
                  <a:lnTo>
                    <a:pt x="9437" y="17772"/>
                  </a:lnTo>
                  <a:lnTo>
                    <a:pt x="9643" y="17261"/>
                  </a:lnTo>
                  <a:lnTo>
                    <a:pt x="9872" y="16681"/>
                  </a:lnTo>
                  <a:lnTo>
                    <a:pt x="9872" y="16171"/>
                  </a:lnTo>
                  <a:lnTo>
                    <a:pt x="9872" y="15614"/>
                  </a:lnTo>
                  <a:lnTo>
                    <a:pt x="9758" y="15057"/>
                  </a:lnTo>
                  <a:lnTo>
                    <a:pt x="10216" y="15498"/>
                  </a:lnTo>
                  <a:lnTo>
                    <a:pt x="10537" y="16241"/>
                  </a:lnTo>
                  <a:lnTo>
                    <a:pt x="10834" y="17145"/>
                  </a:lnTo>
                  <a:lnTo>
                    <a:pt x="11041" y="18213"/>
                  </a:lnTo>
                  <a:lnTo>
                    <a:pt x="11155" y="19187"/>
                  </a:lnTo>
                  <a:lnTo>
                    <a:pt x="11155" y="20185"/>
                  </a:lnTo>
                  <a:lnTo>
                    <a:pt x="11155" y="20579"/>
                  </a:lnTo>
                  <a:lnTo>
                    <a:pt x="11041" y="21043"/>
                  </a:lnTo>
                  <a:lnTo>
                    <a:pt x="10926" y="21391"/>
                  </a:lnTo>
                  <a:lnTo>
                    <a:pt x="10766" y="21600"/>
                  </a:lnTo>
                  <a:lnTo>
                    <a:pt x="11499" y="21484"/>
                  </a:lnTo>
                  <a:lnTo>
                    <a:pt x="12323" y="21043"/>
                  </a:lnTo>
                  <a:lnTo>
                    <a:pt x="13102" y="20370"/>
                  </a:lnTo>
                  <a:lnTo>
                    <a:pt x="13606" y="19628"/>
                  </a:lnTo>
                  <a:lnTo>
                    <a:pt x="13950" y="19071"/>
                  </a:lnTo>
                  <a:lnTo>
                    <a:pt x="14064" y="18677"/>
                  </a:lnTo>
                  <a:lnTo>
                    <a:pt x="14179" y="18097"/>
                  </a:lnTo>
                  <a:lnTo>
                    <a:pt x="14293" y="17586"/>
                  </a:lnTo>
                  <a:lnTo>
                    <a:pt x="14179" y="16913"/>
                  </a:lnTo>
                  <a:lnTo>
                    <a:pt x="14064" y="16241"/>
                  </a:lnTo>
                  <a:lnTo>
                    <a:pt x="13835" y="15614"/>
                  </a:lnTo>
                  <a:lnTo>
                    <a:pt x="13560" y="14872"/>
                  </a:lnTo>
                  <a:lnTo>
                    <a:pt x="13950" y="14941"/>
                  </a:lnTo>
                  <a:lnTo>
                    <a:pt x="14408" y="15150"/>
                  </a:lnTo>
                  <a:lnTo>
                    <a:pt x="14843" y="15266"/>
                  </a:lnTo>
                  <a:lnTo>
                    <a:pt x="15232" y="15614"/>
                  </a:lnTo>
                  <a:lnTo>
                    <a:pt x="15576" y="15846"/>
                  </a:lnTo>
                  <a:lnTo>
                    <a:pt x="15897" y="16171"/>
                  </a:lnTo>
                  <a:lnTo>
                    <a:pt x="16126" y="16473"/>
                  </a:lnTo>
                  <a:lnTo>
                    <a:pt x="16240" y="16913"/>
                  </a:lnTo>
                  <a:lnTo>
                    <a:pt x="16515" y="17261"/>
                  </a:lnTo>
                  <a:lnTo>
                    <a:pt x="17088" y="17586"/>
                  </a:lnTo>
                  <a:lnTo>
                    <a:pt x="17798" y="17865"/>
                  </a:lnTo>
                  <a:lnTo>
                    <a:pt x="18576" y="18097"/>
                  </a:lnTo>
                  <a:lnTo>
                    <a:pt x="19424" y="18213"/>
                  </a:lnTo>
                  <a:lnTo>
                    <a:pt x="20317" y="18213"/>
                  </a:lnTo>
                  <a:lnTo>
                    <a:pt x="21050" y="18213"/>
                  </a:lnTo>
                  <a:lnTo>
                    <a:pt x="21600" y="17865"/>
                  </a:lnTo>
                  <a:lnTo>
                    <a:pt x="21165" y="17656"/>
                  </a:lnTo>
                  <a:lnTo>
                    <a:pt x="20592" y="17470"/>
                  </a:lnTo>
                  <a:lnTo>
                    <a:pt x="20088" y="17029"/>
                  </a:lnTo>
                  <a:lnTo>
                    <a:pt x="19653" y="16681"/>
                  </a:lnTo>
                  <a:lnTo>
                    <a:pt x="19195" y="16241"/>
                  </a:lnTo>
                  <a:lnTo>
                    <a:pt x="18920" y="15962"/>
                  </a:lnTo>
                  <a:lnTo>
                    <a:pt x="18576" y="15498"/>
                  </a:lnTo>
                  <a:lnTo>
                    <a:pt x="18576" y="15057"/>
                  </a:lnTo>
                  <a:lnTo>
                    <a:pt x="18485" y="14756"/>
                  </a:lnTo>
                  <a:lnTo>
                    <a:pt x="18256" y="14199"/>
                  </a:lnTo>
                  <a:lnTo>
                    <a:pt x="17912" y="13526"/>
                  </a:lnTo>
                  <a:lnTo>
                    <a:pt x="17523" y="13016"/>
                  </a:lnTo>
                  <a:lnTo>
                    <a:pt x="16973" y="12436"/>
                  </a:lnTo>
                  <a:lnTo>
                    <a:pt x="16355" y="12041"/>
                  </a:lnTo>
                  <a:lnTo>
                    <a:pt x="16011" y="11832"/>
                  </a:lnTo>
                  <a:lnTo>
                    <a:pt x="15690" y="11716"/>
                  </a:lnTo>
                  <a:lnTo>
                    <a:pt x="15232" y="11716"/>
                  </a:lnTo>
                  <a:lnTo>
                    <a:pt x="14843" y="11716"/>
                  </a:lnTo>
                  <a:lnTo>
                    <a:pt x="15461" y="11252"/>
                  </a:lnTo>
                  <a:lnTo>
                    <a:pt x="16126" y="10858"/>
                  </a:lnTo>
                  <a:lnTo>
                    <a:pt x="16973" y="10649"/>
                  </a:lnTo>
                  <a:lnTo>
                    <a:pt x="17798" y="10417"/>
                  </a:lnTo>
                  <a:lnTo>
                    <a:pt x="18806" y="10301"/>
                  </a:lnTo>
                  <a:lnTo>
                    <a:pt x="19653" y="10301"/>
                  </a:lnTo>
                  <a:lnTo>
                    <a:pt x="20478" y="10417"/>
                  </a:lnTo>
                  <a:lnTo>
                    <a:pt x="21256" y="10533"/>
                  </a:lnTo>
                  <a:lnTo>
                    <a:pt x="20707" y="9837"/>
                  </a:lnTo>
                  <a:lnTo>
                    <a:pt x="19859" y="9234"/>
                  </a:lnTo>
                  <a:lnTo>
                    <a:pt x="18806" y="8538"/>
                  </a:lnTo>
                  <a:lnTo>
                    <a:pt x="17637" y="8144"/>
                  </a:lnTo>
                  <a:lnTo>
                    <a:pt x="16973" y="8027"/>
                  </a:lnTo>
                  <a:lnTo>
                    <a:pt x="16355" y="7935"/>
                  </a:lnTo>
                  <a:lnTo>
                    <a:pt x="15805" y="7935"/>
                  </a:lnTo>
                  <a:lnTo>
                    <a:pt x="15118" y="8027"/>
                  </a:lnTo>
                  <a:lnTo>
                    <a:pt x="14614" y="8144"/>
                  </a:lnTo>
                  <a:lnTo>
                    <a:pt x="14064" y="8422"/>
                  </a:lnTo>
                  <a:lnTo>
                    <a:pt x="13606" y="8886"/>
                  </a:lnTo>
                  <a:lnTo>
                    <a:pt x="13217" y="9327"/>
                  </a:lnTo>
                  <a:lnTo>
                    <a:pt x="13606" y="8538"/>
                  </a:lnTo>
                  <a:lnTo>
                    <a:pt x="13950" y="7935"/>
                  </a:lnTo>
                  <a:lnTo>
                    <a:pt x="14293" y="7123"/>
                  </a:lnTo>
                  <a:lnTo>
                    <a:pt x="14499" y="6519"/>
                  </a:lnTo>
                  <a:lnTo>
                    <a:pt x="14614" y="5823"/>
                  </a:lnTo>
                  <a:lnTo>
                    <a:pt x="14614" y="5220"/>
                  </a:lnTo>
                  <a:lnTo>
                    <a:pt x="14408" y="4524"/>
                  </a:lnTo>
                  <a:lnTo>
                    <a:pt x="14064" y="3898"/>
                  </a:lnTo>
                  <a:lnTo>
                    <a:pt x="13606" y="3225"/>
                  </a:lnTo>
                  <a:lnTo>
                    <a:pt x="13331" y="2598"/>
                  </a:lnTo>
                  <a:lnTo>
                    <a:pt x="13102" y="2042"/>
                  </a:lnTo>
                  <a:lnTo>
                    <a:pt x="12896" y="1485"/>
                  </a:lnTo>
                  <a:lnTo>
                    <a:pt x="12781" y="1090"/>
                  </a:lnTo>
                  <a:lnTo>
                    <a:pt x="12667" y="626"/>
                  </a:lnTo>
                  <a:lnTo>
                    <a:pt x="12667" y="278"/>
                  </a:lnTo>
                  <a:lnTo>
                    <a:pt x="12667" y="0"/>
                  </a:lnTo>
                  <a:lnTo>
                    <a:pt x="12163" y="394"/>
                  </a:lnTo>
                  <a:lnTo>
                    <a:pt x="11728" y="974"/>
                  </a:lnTo>
                  <a:lnTo>
                    <a:pt x="11155" y="1601"/>
                  </a:lnTo>
                  <a:lnTo>
                    <a:pt x="10766" y="2390"/>
                  </a:lnTo>
                  <a:lnTo>
                    <a:pt x="10330" y="3109"/>
                  </a:lnTo>
                  <a:lnTo>
                    <a:pt x="10101" y="3898"/>
                  </a:lnTo>
                  <a:lnTo>
                    <a:pt x="9987" y="4524"/>
                  </a:lnTo>
                  <a:lnTo>
                    <a:pt x="10101" y="5220"/>
                  </a:lnTo>
                  <a:lnTo>
                    <a:pt x="10216" y="5823"/>
                  </a:lnTo>
                  <a:lnTo>
                    <a:pt x="10330" y="6403"/>
                  </a:lnTo>
                  <a:lnTo>
                    <a:pt x="10330" y="6914"/>
                  </a:lnTo>
                  <a:lnTo>
                    <a:pt x="10216" y="7471"/>
                  </a:lnTo>
                  <a:lnTo>
                    <a:pt x="10101" y="7935"/>
                  </a:lnTo>
                  <a:lnTo>
                    <a:pt x="9872" y="8329"/>
                  </a:lnTo>
                  <a:lnTo>
                    <a:pt x="9643" y="8654"/>
                  </a:lnTo>
                  <a:lnTo>
                    <a:pt x="9368" y="9002"/>
                  </a:lnTo>
                  <a:close/>
                </a:path>
              </a:pathLst>
            </a:custGeom>
            <a:solidFill>
              <a:srgbClr val="CCFF33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  <a:effectLst>
              <a:outerShdw dist="107763" dir="2700000" algn="ctr" rotWithShape="0">
                <a:srgbClr val="808080"/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9223" name="Text Box 12"/>
          <p:cNvSpPr txBox="1">
            <a:spLocks noChangeArrowheads="1"/>
          </p:cNvSpPr>
          <p:nvPr/>
        </p:nvSpPr>
        <p:spPr bwMode="auto">
          <a:xfrm>
            <a:off x="4446588" y="8640763"/>
            <a:ext cx="6526212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defTabSz="1604963"/>
            <a:r>
              <a:rPr lang="en-US" sz="3600"/>
              <a:t>Bare branches (BA) </a:t>
            </a:r>
            <a:r>
              <a:rPr lang="th-TH" sz="3600"/>
              <a:t>กิ่งว่าง     </a:t>
            </a:r>
            <a:r>
              <a:rPr lang="en-US" sz="3600"/>
              <a:t>= 0 </a:t>
            </a:r>
            <a:endParaRPr lang="th-TH" sz="3600"/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Young leaves (YL)  </a:t>
            </a:r>
            <a:r>
              <a:rPr lang="th-TH" sz="3600"/>
              <a:t>ใบอ่อน     </a:t>
            </a:r>
            <a:r>
              <a:rPr lang="en-US" sz="3600"/>
              <a:t>= 2</a:t>
            </a:r>
            <a:endParaRPr lang="th-TH" sz="3600"/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Mature leaves (ML) </a:t>
            </a:r>
            <a:r>
              <a:rPr lang="th-TH" sz="3600"/>
              <a:t>ใบแก่   </a:t>
            </a:r>
            <a:r>
              <a:rPr lang="en-US" sz="3600"/>
              <a:t>  = 2</a:t>
            </a:r>
          </a:p>
          <a:p>
            <a:pPr defTabSz="1604963"/>
            <a:endParaRPr lang="en-US" sz="3600"/>
          </a:p>
          <a:p>
            <a:pPr defTabSz="1604963"/>
            <a:r>
              <a:rPr lang="en-US" sz="3600"/>
              <a:t>Senescent leaves(SL)</a:t>
            </a:r>
            <a:r>
              <a:rPr lang="th-TH" sz="3600"/>
              <a:t>ใบเหลือง</a:t>
            </a:r>
            <a:r>
              <a:rPr lang="en-US" sz="3600"/>
              <a:t>= 0</a:t>
            </a:r>
            <a:endParaRPr lang="th-TH" sz="3600"/>
          </a:p>
        </p:txBody>
      </p:sp>
      <p:grpSp>
        <p:nvGrpSpPr>
          <p:cNvPr id="9224" name="Group 13"/>
          <p:cNvGrpSpPr>
            <a:grpSpLocks/>
          </p:cNvGrpSpPr>
          <p:nvPr/>
        </p:nvGrpSpPr>
        <p:grpSpPr bwMode="auto">
          <a:xfrm>
            <a:off x="404813" y="2808288"/>
            <a:ext cx="5616575" cy="10009187"/>
            <a:chOff x="227" y="1769"/>
            <a:chExt cx="3538" cy="6305"/>
          </a:xfrm>
        </p:grpSpPr>
        <p:sp>
          <p:nvSpPr>
            <p:cNvPr id="9310" name="Rectangle 14"/>
            <p:cNvSpPr>
              <a:spLocks noChangeArrowheads="1"/>
            </p:cNvSpPr>
            <p:nvPr/>
          </p:nvSpPr>
          <p:spPr bwMode="auto">
            <a:xfrm>
              <a:off x="1769" y="5216"/>
              <a:ext cx="453" cy="2858"/>
            </a:xfrm>
            <a:prstGeom prst="rect">
              <a:avLst/>
            </a:prstGeom>
            <a:solidFill>
              <a:srgbClr val="996633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311" name="AutoShape 15"/>
            <p:cNvSpPr>
              <a:spLocks noChangeArrowheads="1"/>
            </p:cNvSpPr>
            <p:nvPr/>
          </p:nvSpPr>
          <p:spPr bwMode="auto">
            <a:xfrm>
              <a:off x="1769" y="1769"/>
              <a:ext cx="454" cy="3493"/>
            </a:xfrm>
            <a:prstGeom prst="triangle">
              <a:avLst>
                <a:gd name="adj" fmla="val 50000"/>
              </a:avLst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312" name="Rectangle 16"/>
            <p:cNvSpPr>
              <a:spLocks noChangeArrowheads="1"/>
            </p:cNvSpPr>
            <p:nvPr/>
          </p:nvSpPr>
          <p:spPr bwMode="auto">
            <a:xfrm>
              <a:off x="2132" y="4218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313" name="Rectangle 17"/>
            <p:cNvSpPr>
              <a:spLocks noChangeArrowheads="1"/>
            </p:cNvSpPr>
            <p:nvPr/>
          </p:nvSpPr>
          <p:spPr bwMode="auto">
            <a:xfrm>
              <a:off x="590" y="4218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314" name="Rectangle 18"/>
            <p:cNvSpPr>
              <a:spLocks noChangeArrowheads="1"/>
            </p:cNvSpPr>
            <p:nvPr/>
          </p:nvSpPr>
          <p:spPr bwMode="auto">
            <a:xfrm>
              <a:off x="2087" y="3446"/>
              <a:ext cx="1678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315" name="Rectangle 19"/>
            <p:cNvSpPr>
              <a:spLocks noChangeArrowheads="1"/>
            </p:cNvSpPr>
            <p:nvPr/>
          </p:nvSpPr>
          <p:spPr bwMode="auto">
            <a:xfrm>
              <a:off x="227" y="3447"/>
              <a:ext cx="1678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316" name="Rectangle 20"/>
            <p:cNvSpPr>
              <a:spLocks noChangeArrowheads="1"/>
            </p:cNvSpPr>
            <p:nvPr/>
          </p:nvSpPr>
          <p:spPr bwMode="auto">
            <a:xfrm>
              <a:off x="681" y="2631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317" name="Rectangle 21"/>
            <p:cNvSpPr>
              <a:spLocks noChangeArrowheads="1"/>
            </p:cNvSpPr>
            <p:nvPr/>
          </p:nvSpPr>
          <p:spPr bwMode="auto">
            <a:xfrm>
              <a:off x="2041" y="2631"/>
              <a:ext cx="1270" cy="137"/>
            </a:xfrm>
            <a:prstGeom prst="rect">
              <a:avLst/>
            </a:prstGeom>
            <a:solidFill>
              <a:srgbClr val="9966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9238" name="plant"/>
          <p:cNvSpPr>
            <a:spLocks noEditPoints="1" noChangeArrowheads="1"/>
          </p:cNvSpPr>
          <p:nvPr/>
        </p:nvSpPr>
        <p:spPr bwMode="auto">
          <a:xfrm>
            <a:off x="981075" y="3744913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39" name="plant"/>
          <p:cNvSpPr>
            <a:spLocks noEditPoints="1" noChangeArrowheads="1"/>
          </p:cNvSpPr>
          <p:nvPr/>
        </p:nvSpPr>
        <p:spPr bwMode="auto">
          <a:xfrm>
            <a:off x="620713" y="3960813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0" name="plant"/>
          <p:cNvSpPr>
            <a:spLocks noEditPoints="1" noChangeArrowheads="1"/>
          </p:cNvSpPr>
          <p:nvPr/>
        </p:nvSpPr>
        <p:spPr bwMode="auto">
          <a:xfrm>
            <a:off x="692150" y="3240088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2 h 21600"/>
              <a:gd name="T8" fmla="*/ 720725 w 21600"/>
              <a:gd name="T9" fmla="*/ 792163 h 21600"/>
              <a:gd name="T10" fmla="*/ 360363 w 21600"/>
              <a:gd name="T11" fmla="*/ 792163 h 21600"/>
              <a:gd name="T12" fmla="*/ 0 w 21600"/>
              <a:gd name="T13" fmla="*/ 792163 h 21600"/>
              <a:gd name="T14" fmla="*/ 0 w 21600"/>
              <a:gd name="T15" fmla="*/ 396082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2" name="plant"/>
          <p:cNvSpPr>
            <a:spLocks noEditPoints="1" noChangeArrowheads="1"/>
          </p:cNvSpPr>
          <p:nvPr/>
        </p:nvSpPr>
        <p:spPr bwMode="auto">
          <a:xfrm>
            <a:off x="188913" y="583247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2 h 21600"/>
              <a:gd name="T8" fmla="*/ 720725 w 21600"/>
              <a:gd name="T9" fmla="*/ 792163 h 21600"/>
              <a:gd name="T10" fmla="*/ 360363 w 21600"/>
              <a:gd name="T11" fmla="*/ 792163 h 21600"/>
              <a:gd name="T12" fmla="*/ 0 w 21600"/>
              <a:gd name="T13" fmla="*/ 792163 h 21600"/>
              <a:gd name="T14" fmla="*/ 0 w 21600"/>
              <a:gd name="T15" fmla="*/ 396082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3" name="plant"/>
          <p:cNvSpPr>
            <a:spLocks noEditPoints="1" noChangeArrowheads="1"/>
          </p:cNvSpPr>
          <p:nvPr/>
        </p:nvSpPr>
        <p:spPr bwMode="auto">
          <a:xfrm>
            <a:off x="3286125" y="4321175"/>
            <a:ext cx="1081088" cy="10080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4" name="plant"/>
          <p:cNvSpPr>
            <a:spLocks noEditPoints="1" noChangeArrowheads="1"/>
          </p:cNvSpPr>
          <p:nvPr/>
        </p:nvSpPr>
        <p:spPr bwMode="auto">
          <a:xfrm>
            <a:off x="693738" y="626427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2 h 21600"/>
              <a:gd name="T8" fmla="*/ 720725 w 21600"/>
              <a:gd name="T9" fmla="*/ 792163 h 21600"/>
              <a:gd name="T10" fmla="*/ 360363 w 21600"/>
              <a:gd name="T11" fmla="*/ 792163 h 21600"/>
              <a:gd name="T12" fmla="*/ 0 w 21600"/>
              <a:gd name="T13" fmla="*/ 792163 h 21600"/>
              <a:gd name="T14" fmla="*/ 0 w 21600"/>
              <a:gd name="T15" fmla="*/ 396082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5" name="plant"/>
          <p:cNvSpPr>
            <a:spLocks noEditPoints="1" noChangeArrowheads="1"/>
          </p:cNvSpPr>
          <p:nvPr/>
        </p:nvSpPr>
        <p:spPr bwMode="auto">
          <a:xfrm>
            <a:off x="2349500" y="6337300"/>
            <a:ext cx="936625" cy="1150938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6" name="plant"/>
          <p:cNvSpPr>
            <a:spLocks noEditPoints="1" noChangeArrowheads="1"/>
          </p:cNvSpPr>
          <p:nvPr/>
        </p:nvSpPr>
        <p:spPr bwMode="auto">
          <a:xfrm>
            <a:off x="4221163" y="3671888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7" name="plant"/>
          <p:cNvSpPr>
            <a:spLocks noEditPoints="1" noChangeArrowheads="1"/>
          </p:cNvSpPr>
          <p:nvPr/>
        </p:nvSpPr>
        <p:spPr bwMode="auto">
          <a:xfrm>
            <a:off x="2349500" y="266382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9" name="plant"/>
          <p:cNvSpPr>
            <a:spLocks noEditPoints="1" noChangeArrowheads="1"/>
          </p:cNvSpPr>
          <p:nvPr/>
        </p:nvSpPr>
        <p:spPr bwMode="auto">
          <a:xfrm>
            <a:off x="5013325" y="3529013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50" name="plant"/>
          <p:cNvSpPr>
            <a:spLocks noEditPoints="1" noChangeArrowheads="1"/>
          </p:cNvSpPr>
          <p:nvPr/>
        </p:nvSpPr>
        <p:spPr bwMode="auto">
          <a:xfrm>
            <a:off x="5734050" y="5113338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52" name="plant"/>
          <p:cNvSpPr>
            <a:spLocks noEditPoints="1" noChangeArrowheads="1"/>
          </p:cNvSpPr>
          <p:nvPr/>
        </p:nvSpPr>
        <p:spPr bwMode="auto">
          <a:xfrm>
            <a:off x="620713" y="561657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53" name="plant"/>
          <p:cNvSpPr>
            <a:spLocks noEditPoints="1" noChangeArrowheads="1"/>
          </p:cNvSpPr>
          <p:nvPr/>
        </p:nvSpPr>
        <p:spPr bwMode="auto">
          <a:xfrm>
            <a:off x="188913" y="518477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54" name="plant"/>
          <p:cNvSpPr>
            <a:spLocks noEditPoints="1" noChangeArrowheads="1"/>
          </p:cNvSpPr>
          <p:nvPr/>
        </p:nvSpPr>
        <p:spPr bwMode="auto">
          <a:xfrm>
            <a:off x="1268413" y="3960813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55" name="plant"/>
          <p:cNvSpPr>
            <a:spLocks noEditPoints="1" noChangeArrowheads="1"/>
          </p:cNvSpPr>
          <p:nvPr/>
        </p:nvSpPr>
        <p:spPr bwMode="auto">
          <a:xfrm>
            <a:off x="260350" y="3671888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2 h 21600"/>
              <a:gd name="T8" fmla="*/ 720725 w 21600"/>
              <a:gd name="T9" fmla="*/ 792163 h 21600"/>
              <a:gd name="T10" fmla="*/ 360363 w 21600"/>
              <a:gd name="T11" fmla="*/ 792163 h 21600"/>
              <a:gd name="T12" fmla="*/ 0 w 21600"/>
              <a:gd name="T13" fmla="*/ 792163 h 21600"/>
              <a:gd name="T14" fmla="*/ 0 w 21600"/>
              <a:gd name="T15" fmla="*/ 396082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58" name="plant"/>
          <p:cNvSpPr>
            <a:spLocks noEditPoints="1" noChangeArrowheads="1"/>
          </p:cNvSpPr>
          <p:nvPr/>
        </p:nvSpPr>
        <p:spPr bwMode="auto">
          <a:xfrm>
            <a:off x="2133600" y="2376488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2 h 21600"/>
              <a:gd name="T8" fmla="*/ 720725 w 21600"/>
              <a:gd name="T9" fmla="*/ 792163 h 21600"/>
              <a:gd name="T10" fmla="*/ 360363 w 21600"/>
              <a:gd name="T11" fmla="*/ 792163 h 21600"/>
              <a:gd name="T12" fmla="*/ 0 w 21600"/>
              <a:gd name="T13" fmla="*/ 792163 h 21600"/>
              <a:gd name="T14" fmla="*/ 0 w 21600"/>
              <a:gd name="T15" fmla="*/ 396082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0" name="plant"/>
          <p:cNvSpPr>
            <a:spLocks noEditPoints="1" noChangeArrowheads="1"/>
          </p:cNvSpPr>
          <p:nvPr/>
        </p:nvSpPr>
        <p:spPr bwMode="auto">
          <a:xfrm>
            <a:off x="909638" y="6769100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2" name="plant"/>
          <p:cNvSpPr>
            <a:spLocks noEditPoints="1" noChangeArrowheads="1"/>
          </p:cNvSpPr>
          <p:nvPr/>
        </p:nvSpPr>
        <p:spPr bwMode="auto">
          <a:xfrm>
            <a:off x="2636838" y="2305050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2 h 21600"/>
              <a:gd name="T8" fmla="*/ 720725 w 21600"/>
              <a:gd name="T9" fmla="*/ 792163 h 21600"/>
              <a:gd name="T10" fmla="*/ 360363 w 21600"/>
              <a:gd name="T11" fmla="*/ 792163 h 21600"/>
              <a:gd name="T12" fmla="*/ 0 w 21600"/>
              <a:gd name="T13" fmla="*/ 792163 h 21600"/>
              <a:gd name="T14" fmla="*/ 0 w 21600"/>
              <a:gd name="T15" fmla="*/ 396082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3" name="plant"/>
          <p:cNvSpPr>
            <a:spLocks noEditPoints="1" noChangeArrowheads="1"/>
          </p:cNvSpPr>
          <p:nvPr/>
        </p:nvSpPr>
        <p:spPr bwMode="auto">
          <a:xfrm>
            <a:off x="3140075" y="2376488"/>
            <a:ext cx="9366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1" name="plant"/>
          <p:cNvSpPr>
            <a:spLocks noEditPoints="1" noChangeArrowheads="1"/>
          </p:cNvSpPr>
          <p:nvPr/>
        </p:nvSpPr>
        <p:spPr bwMode="auto">
          <a:xfrm>
            <a:off x="2781300" y="2592388"/>
            <a:ext cx="792163" cy="9366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2" name="plant"/>
          <p:cNvSpPr>
            <a:spLocks noEditPoints="1" noChangeArrowheads="1"/>
          </p:cNvSpPr>
          <p:nvPr/>
        </p:nvSpPr>
        <p:spPr bwMode="auto">
          <a:xfrm>
            <a:off x="1989138" y="576103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3" name="plant"/>
          <p:cNvSpPr>
            <a:spLocks noEditPoints="1" noChangeArrowheads="1"/>
          </p:cNvSpPr>
          <p:nvPr/>
        </p:nvSpPr>
        <p:spPr bwMode="auto">
          <a:xfrm>
            <a:off x="188913" y="4679950"/>
            <a:ext cx="647700" cy="65881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4" name="plant"/>
          <p:cNvSpPr>
            <a:spLocks noEditPoints="1" noChangeArrowheads="1"/>
          </p:cNvSpPr>
          <p:nvPr/>
        </p:nvSpPr>
        <p:spPr bwMode="auto">
          <a:xfrm>
            <a:off x="1341438" y="3313113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5" name="plant"/>
          <p:cNvSpPr>
            <a:spLocks noEditPoints="1" noChangeArrowheads="1"/>
          </p:cNvSpPr>
          <p:nvPr/>
        </p:nvSpPr>
        <p:spPr bwMode="auto">
          <a:xfrm>
            <a:off x="2565400" y="3455988"/>
            <a:ext cx="863600" cy="9366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6" name="plant"/>
          <p:cNvSpPr>
            <a:spLocks noEditPoints="1" noChangeArrowheads="1"/>
          </p:cNvSpPr>
          <p:nvPr/>
        </p:nvSpPr>
        <p:spPr bwMode="auto">
          <a:xfrm>
            <a:off x="1917700" y="3097213"/>
            <a:ext cx="936625" cy="1017587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7" name="plant"/>
          <p:cNvSpPr>
            <a:spLocks noEditPoints="1" noChangeArrowheads="1"/>
          </p:cNvSpPr>
          <p:nvPr/>
        </p:nvSpPr>
        <p:spPr bwMode="auto">
          <a:xfrm>
            <a:off x="4581525" y="3313113"/>
            <a:ext cx="863600" cy="79216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8" name="plant"/>
          <p:cNvSpPr>
            <a:spLocks noEditPoints="1" noChangeArrowheads="1"/>
          </p:cNvSpPr>
          <p:nvPr/>
        </p:nvSpPr>
        <p:spPr bwMode="auto">
          <a:xfrm>
            <a:off x="549275" y="6480175"/>
            <a:ext cx="647700" cy="65881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9" name="plant"/>
          <p:cNvSpPr>
            <a:spLocks noEditPoints="1" noChangeArrowheads="1"/>
          </p:cNvSpPr>
          <p:nvPr/>
        </p:nvSpPr>
        <p:spPr bwMode="auto">
          <a:xfrm>
            <a:off x="2420938" y="3097213"/>
            <a:ext cx="647700" cy="65881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0" name="plant"/>
          <p:cNvSpPr>
            <a:spLocks noEditPoints="1" noChangeArrowheads="1"/>
          </p:cNvSpPr>
          <p:nvPr/>
        </p:nvSpPr>
        <p:spPr bwMode="auto">
          <a:xfrm>
            <a:off x="1628775" y="2520950"/>
            <a:ext cx="938213" cy="86360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1" name="plant"/>
          <p:cNvSpPr>
            <a:spLocks noEditPoints="1" noChangeArrowheads="1"/>
          </p:cNvSpPr>
          <p:nvPr/>
        </p:nvSpPr>
        <p:spPr bwMode="auto">
          <a:xfrm>
            <a:off x="3068638" y="604837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2" name="plant"/>
          <p:cNvSpPr>
            <a:spLocks noEditPoints="1" noChangeArrowheads="1"/>
          </p:cNvSpPr>
          <p:nvPr/>
        </p:nvSpPr>
        <p:spPr bwMode="auto">
          <a:xfrm>
            <a:off x="3789363" y="597693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3" name="plant"/>
          <p:cNvSpPr>
            <a:spLocks noEditPoints="1" noChangeArrowheads="1"/>
          </p:cNvSpPr>
          <p:nvPr/>
        </p:nvSpPr>
        <p:spPr bwMode="auto">
          <a:xfrm>
            <a:off x="1125538" y="5030788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4" name="plant"/>
          <p:cNvSpPr>
            <a:spLocks noEditPoints="1" noChangeArrowheads="1"/>
          </p:cNvSpPr>
          <p:nvPr/>
        </p:nvSpPr>
        <p:spPr bwMode="auto">
          <a:xfrm>
            <a:off x="2997200" y="330200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5" name="plant"/>
          <p:cNvSpPr>
            <a:spLocks noEditPoints="1" noChangeArrowheads="1"/>
          </p:cNvSpPr>
          <p:nvPr/>
        </p:nvSpPr>
        <p:spPr bwMode="auto">
          <a:xfrm>
            <a:off x="981075" y="432117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6" name="plant"/>
          <p:cNvSpPr>
            <a:spLocks noEditPoints="1" noChangeArrowheads="1"/>
          </p:cNvSpPr>
          <p:nvPr/>
        </p:nvSpPr>
        <p:spPr bwMode="auto">
          <a:xfrm>
            <a:off x="1052513" y="2879725"/>
            <a:ext cx="1008062" cy="9461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7" name="plant"/>
          <p:cNvSpPr>
            <a:spLocks noEditPoints="1" noChangeArrowheads="1"/>
          </p:cNvSpPr>
          <p:nvPr/>
        </p:nvSpPr>
        <p:spPr bwMode="auto">
          <a:xfrm>
            <a:off x="1557338" y="4105275"/>
            <a:ext cx="1081087" cy="10080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8" name="plant"/>
          <p:cNvSpPr>
            <a:spLocks noEditPoints="1" noChangeArrowheads="1"/>
          </p:cNvSpPr>
          <p:nvPr/>
        </p:nvSpPr>
        <p:spPr bwMode="auto">
          <a:xfrm>
            <a:off x="188913" y="4897438"/>
            <a:ext cx="647700" cy="658812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9" name="plant"/>
          <p:cNvSpPr>
            <a:spLocks noEditPoints="1" noChangeArrowheads="1"/>
          </p:cNvSpPr>
          <p:nvPr/>
        </p:nvSpPr>
        <p:spPr bwMode="auto">
          <a:xfrm>
            <a:off x="188913" y="4321175"/>
            <a:ext cx="647700" cy="65881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30" name="plant"/>
          <p:cNvSpPr>
            <a:spLocks noEditPoints="1" noChangeArrowheads="1"/>
          </p:cNvSpPr>
          <p:nvPr/>
        </p:nvSpPr>
        <p:spPr bwMode="auto">
          <a:xfrm>
            <a:off x="620713" y="4392613"/>
            <a:ext cx="720725" cy="86360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31" name="plant"/>
          <p:cNvSpPr>
            <a:spLocks noEditPoints="1" noChangeArrowheads="1"/>
          </p:cNvSpPr>
          <p:nvPr/>
        </p:nvSpPr>
        <p:spPr bwMode="auto">
          <a:xfrm>
            <a:off x="620713" y="4897438"/>
            <a:ext cx="1081087" cy="10080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16" name="plant"/>
          <p:cNvSpPr>
            <a:spLocks noEditPoints="1" noChangeArrowheads="1"/>
          </p:cNvSpPr>
          <p:nvPr/>
        </p:nvSpPr>
        <p:spPr bwMode="auto">
          <a:xfrm>
            <a:off x="1052513" y="5616575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17" name="plant"/>
          <p:cNvSpPr>
            <a:spLocks noEditPoints="1" noChangeArrowheads="1"/>
          </p:cNvSpPr>
          <p:nvPr/>
        </p:nvSpPr>
        <p:spPr bwMode="auto">
          <a:xfrm>
            <a:off x="2205038" y="446405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3" name="plant"/>
          <p:cNvSpPr>
            <a:spLocks noEditPoints="1" noChangeArrowheads="1"/>
          </p:cNvSpPr>
          <p:nvPr/>
        </p:nvSpPr>
        <p:spPr bwMode="auto">
          <a:xfrm>
            <a:off x="2276475" y="511333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plant"/>
          <p:cNvSpPr>
            <a:spLocks noEditPoints="1" noChangeArrowheads="1"/>
          </p:cNvSpPr>
          <p:nvPr/>
        </p:nvSpPr>
        <p:spPr bwMode="auto">
          <a:xfrm>
            <a:off x="2997200" y="5400675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28" name="plant"/>
          <p:cNvSpPr>
            <a:spLocks noEditPoints="1" noChangeArrowheads="1"/>
          </p:cNvSpPr>
          <p:nvPr/>
        </p:nvSpPr>
        <p:spPr bwMode="auto">
          <a:xfrm>
            <a:off x="1628775" y="4824413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29" name="plant"/>
          <p:cNvSpPr>
            <a:spLocks noEditPoints="1" noChangeArrowheads="1"/>
          </p:cNvSpPr>
          <p:nvPr/>
        </p:nvSpPr>
        <p:spPr bwMode="auto">
          <a:xfrm>
            <a:off x="3213100" y="2879725"/>
            <a:ext cx="936625" cy="944563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30" name="plant"/>
          <p:cNvSpPr>
            <a:spLocks noEditPoints="1" noChangeArrowheads="1"/>
          </p:cNvSpPr>
          <p:nvPr/>
        </p:nvSpPr>
        <p:spPr bwMode="auto">
          <a:xfrm>
            <a:off x="3357563" y="2808288"/>
            <a:ext cx="1081087" cy="10080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8" name="plant"/>
          <p:cNvSpPr>
            <a:spLocks noEditPoints="1" noChangeArrowheads="1"/>
          </p:cNvSpPr>
          <p:nvPr/>
        </p:nvSpPr>
        <p:spPr bwMode="auto">
          <a:xfrm>
            <a:off x="2924175" y="2592388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2 h 21600"/>
              <a:gd name="T8" fmla="*/ 720725 w 21600"/>
              <a:gd name="T9" fmla="*/ 792163 h 21600"/>
              <a:gd name="T10" fmla="*/ 360363 w 21600"/>
              <a:gd name="T11" fmla="*/ 792163 h 21600"/>
              <a:gd name="T12" fmla="*/ 0 w 21600"/>
              <a:gd name="T13" fmla="*/ 792163 h 21600"/>
              <a:gd name="T14" fmla="*/ 0 w 21600"/>
              <a:gd name="T15" fmla="*/ 396082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31" name="plant"/>
          <p:cNvSpPr>
            <a:spLocks noEditPoints="1" noChangeArrowheads="1"/>
          </p:cNvSpPr>
          <p:nvPr/>
        </p:nvSpPr>
        <p:spPr bwMode="auto">
          <a:xfrm>
            <a:off x="2420938" y="4032250"/>
            <a:ext cx="1223962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1" name="plant"/>
          <p:cNvSpPr>
            <a:spLocks noEditPoints="1" noChangeArrowheads="1"/>
          </p:cNvSpPr>
          <p:nvPr/>
        </p:nvSpPr>
        <p:spPr bwMode="auto">
          <a:xfrm>
            <a:off x="2133600" y="3816350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32" name="plant"/>
          <p:cNvSpPr>
            <a:spLocks noEditPoints="1" noChangeArrowheads="1"/>
          </p:cNvSpPr>
          <p:nvPr/>
        </p:nvSpPr>
        <p:spPr bwMode="auto">
          <a:xfrm>
            <a:off x="2852738" y="4608513"/>
            <a:ext cx="1081087" cy="10080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33" name="plant"/>
          <p:cNvSpPr>
            <a:spLocks noEditPoints="1" noChangeArrowheads="1"/>
          </p:cNvSpPr>
          <p:nvPr/>
        </p:nvSpPr>
        <p:spPr bwMode="auto">
          <a:xfrm>
            <a:off x="3573463" y="3889375"/>
            <a:ext cx="1081087" cy="10080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34" name="plant"/>
          <p:cNvSpPr>
            <a:spLocks noEditPoints="1" noChangeArrowheads="1"/>
          </p:cNvSpPr>
          <p:nvPr/>
        </p:nvSpPr>
        <p:spPr bwMode="auto">
          <a:xfrm>
            <a:off x="3502025" y="5040313"/>
            <a:ext cx="1081088" cy="10080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4" name="plant"/>
          <p:cNvSpPr>
            <a:spLocks noEditPoints="1" noChangeArrowheads="1"/>
          </p:cNvSpPr>
          <p:nvPr/>
        </p:nvSpPr>
        <p:spPr bwMode="auto">
          <a:xfrm>
            <a:off x="1701800" y="6840538"/>
            <a:ext cx="1008063" cy="1079500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35" name="plant"/>
          <p:cNvSpPr>
            <a:spLocks noEditPoints="1" noChangeArrowheads="1"/>
          </p:cNvSpPr>
          <p:nvPr/>
        </p:nvSpPr>
        <p:spPr bwMode="auto">
          <a:xfrm>
            <a:off x="1773238" y="6337300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36" name="plant"/>
          <p:cNvSpPr>
            <a:spLocks noEditPoints="1" noChangeArrowheads="1"/>
          </p:cNvSpPr>
          <p:nvPr/>
        </p:nvSpPr>
        <p:spPr bwMode="auto">
          <a:xfrm>
            <a:off x="1341438" y="7200900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37" name="plant"/>
          <p:cNvSpPr>
            <a:spLocks noEditPoints="1" noChangeArrowheads="1"/>
          </p:cNvSpPr>
          <p:nvPr/>
        </p:nvSpPr>
        <p:spPr bwMode="auto">
          <a:xfrm>
            <a:off x="1268413" y="648017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57" name="plant"/>
          <p:cNvSpPr>
            <a:spLocks noEditPoints="1" noChangeArrowheads="1"/>
          </p:cNvSpPr>
          <p:nvPr/>
        </p:nvSpPr>
        <p:spPr bwMode="auto">
          <a:xfrm>
            <a:off x="4149725" y="6624638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5" name="plant"/>
          <p:cNvSpPr>
            <a:spLocks noEditPoints="1" noChangeArrowheads="1"/>
          </p:cNvSpPr>
          <p:nvPr/>
        </p:nvSpPr>
        <p:spPr bwMode="auto">
          <a:xfrm>
            <a:off x="4510088" y="2808288"/>
            <a:ext cx="865187" cy="801687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6" name="plant"/>
          <p:cNvSpPr>
            <a:spLocks noEditPoints="1" noChangeArrowheads="1"/>
          </p:cNvSpPr>
          <p:nvPr/>
        </p:nvSpPr>
        <p:spPr bwMode="auto">
          <a:xfrm>
            <a:off x="4076700" y="3240088"/>
            <a:ext cx="865188" cy="6572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7" name="plant"/>
          <p:cNvSpPr>
            <a:spLocks noEditPoints="1" noChangeArrowheads="1"/>
          </p:cNvSpPr>
          <p:nvPr/>
        </p:nvSpPr>
        <p:spPr bwMode="auto">
          <a:xfrm>
            <a:off x="3789363" y="2592388"/>
            <a:ext cx="936625" cy="801687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8" name="plant"/>
          <p:cNvSpPr>
            <a:spLocks noEditPoints="1" noChangeArrowheads="1"/>
          </p:cNvSpPr>
          <p:nvPr/>
        </p:nvSpPr>
        <p:spPr bwMode="auto">
          <a:xfrm>
            <a:off x="4797425" y="4679950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69" name="plant"/>
          <p:cNvSpPr>
            <a:spLocks noEditPoints="1" noChangeArrowheads="1"/>
          </p:cNvSpPr>
          <p:nvPr/>
        </p:nvSpPr>
        <p:spPr bwMode="auto">
          <a:xfrm>
            <a:off x="5157788" y="410527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0" name="plant"/>
          <p:cNvSpPr>
            <a:spLocks noEditPoints="1" noChangeArrowheads="1"/>
          </p:cNvSpPr>
          <p:nvPr/>
        </p:nvSpPr>
        <p:spPr bwMode="auto">
          <a:xfrm>
            <a:off x="3860800" y="5688013"/>
            <a:ext cx="936625" cy="1017587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1" name="plant"/>
          <p:cNvSpPr>
            <a:spLocks noEditPoints="1" noChangeArrowheads="1"/>
          </p:cNvSpPr>
          <p:nvPr/>
        </p:nvSpPr>
        <p:spPr bwMode="auto">
          <a:xfrm>
            <a:off x="4437063" y="4032250"/>
            <a:ext cx="1081087" cy="10890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2" name="plant"/>
          <p:cNvSpPr>
            <a:spLocks noEditPoints="1" noChangeArrowheads="1"/>
          </p:cNvSpPr>
          <p:nvPr/>
        </p:nvSpPr>
        <p:spPr bwMode="auto">
          <a:xfrm>
            <a:off x="4005263" y="4537075"/>
            <a:ext cx="865187" cy="8731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3" name="plant"/>
          <p:cNvSpPr>
            <a:spLocks noEditPoints="1" noChangeArrowheads="1"/>
          </p:cNvSpPr>
          <p:nvPr/>
        </p:nvSpPr>
        <p:spPr bwMode="auto">
          <a:xfrm>
            <a:off x="3286125" y="7488238"/>
            <a:ext cx="790575" cy="865187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4" name="plant"/>
          <p:cNvSpPr>
            <a:spLocks noEditPoints="1" noChangeArrowheads="1"/>
          </p:cNvSpPr>
          <p:nvPr/>
        </p:nvSpPr>
        <p:spPr bwMode="auto">
          <a:xfrm>
            <a:off x="4652963" y="6192838"/>
            <a:ext cx="936625" cy="863600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5" name="plant"/>
          <p:cNvSpPr>
            <a:spLocks noEditPoints="1" noChangeArrowheads="1"/>
          </p:cNvSpPr>
          <p:nvPr/>
        </p:nvSpPr>
        <p:spPr bwMode="auto">
          <a:xfrm>
            <a:off x="4365625" y="5472113"/>
            <a:ext cx="936625" cy="1081087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6" name="plant"/>
          <p:cNvSpPr>
            <a:spLocks noEditPoints="1" noChangeArrowheads="1"/>
          </p:cNvSpPr>
          <p:nvPr/>
        </p:nvSpPr>
        <p:spPr bwMode="auto">
          <a:xfrm>
            <a:off x="4365625" y="5040313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7" name="plant"/>
          <p:cNvSpPr>
            <a:spLocks noEditPoints="1" noChangeArrowheads="1"/>
          </p:cNvSpPr>
          <p:nvPr/>
        </p:nvSpPr>
        <p:spPr bwMode="auto">
          <a:xfrm>
            <a:off x="3717925" y="6840538"/>
            <a:ext cx="1008063" cy="11525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8" name="plant"/>
          <p:cNvSpPr>
            <a:spLocks noEditPoints="1" noChangeArrowheads="1"/>
          </p:cNvSpPr>
          <p:nvPr/>
        </p:nvSpPr>
        <p:spPr bwMode="auto">
          <a:xfrm>
            <a:off x="1773238" y="5545138"/>
            <a:ext cx="936625" cy="9461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79" name="plant"/>
          <p:cNvSpPr>
            <a:spLocks noEditPoints="1" noChangeArrowheads="1"/>
          </p:cNvSpPr>
          <p:nvPr/>
        </p:nvSpPr>
        <p:spPr bwMode="auto">
          <a:xfrm>
            <a:off x="2709863" y="5976938"/>
            <a:ext cx="792162" cy="873125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24" name="plant"/>
          <p:cNvSpPr>
            <a:spLocks noEditPoints="1" noChangeArrowheads="1"/>
          </p:cNvSpPr>
          <p:nvPr/>
        </p:nvSpPr>
        <p:spPr bwMode="auto">
          <a:xfrm>
            <a:off x="2997200" y="6553200"/>
            <a:ext cx="1223963" cy="1162050"/>
          </a:xfrm>
          <a:custGeom>
            <a:avLst/>
            <a:gdLst>
              <a:gd name="T0" fmla="*/ 0 w 21600"/>
              <a:gd name="T1" fmla="*/ 0 h 21600"/>
              <a:gd name="T2" fmla="*/ 10800 w 21600"/>
              <a:gd name="T3" fmla="*/ 0 h 21600"/>
              <a:gd name="T4" fmla="*/ 21600 w 21600"/>
              <a:gd name="T5" fmla="*/ 0 h 21600"/>
              <a:gd name="T6" fmla="*/ 21600 w 21600"/>
              <a:gd name="T7" fmla="*/ 10800 h 21600"/>
              <a:gd name="T8" fmla="*/ 21600 w 21600"/>
              <a:gd name="T9" fmla="*/ 21600 h 21600"/>
              <a:gd name="T10" fmla="*/ 10800 w 21600"/>
              <a:gd name="T11" fmla="*/ 21600 h 21600"/>
              <a:gd name="T12" fmla="*/ 0 w 21600"/>
              <a:gd name="T13" fmla="*/ 21600 h 21600"/>
              <a:gd name="T14" fmla="*/ 0 w 21600"/>
              <a:gd name="T15" fmla="*/ 10800 h 21600"/>
              <a:gd name="T16" fmla="*/ 7100 w 21600"/>
              <a:gd name="T17" fmla="*/ 10092 h 21600"/>
              <a:gd name="T18" fmla="*/ 14545 w 21600"/>
              <a:gd name="T19" fmla="*/ 1357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008000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25" name="plant"/>
          <p:cNvSpPr>
            <a:spLocks noEditPoints="1" noChangeArrowheads="1"/>
          </p:cNvSpPr>
          <p:nvPr/>
        </p:nvSpPr>
        <p:spPr bwMode="auto">
          <a:xfrm>
            <a:off x="2420938" y="7056438"/>
            <a:ext cx="936625" cy="1081087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27" name="plant"/>
          <p:cNvSpPr>
            <a:spLocks noEditPoints="1" noChangeArrowheads="1"/>
          </p:cNvSpPr>
          <p:nvPr/>
        </p:nvSpPr>
        <p:spPr bwMode="auto">
          <a:xfrm>
            <a:off x="5229225" y="648017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28" name="plant"/>
          <p:cNvSpPr>
            <a:spLocks noEditPoints="1" noChangeArrowheads="1"/>
          </p:cNvSpPr>
          <p:nvPr/>
        </p:nvSpPr>
        <p:spPr bwMode="auto">
          <a:xfrm>
            <a:off x="5661025" y="5616575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29" name="plant"/>
          <p:cNvSpPr>
            <a:spLocks noEditPoints="1" noChangeArrowheads="1"/>
          </p:cNvSpPr>
          <p:nvPr/>
        </p:nvSpPr>
        <p:spPr bwMode="auto">
          <a:xfrm>
            <a:off x="4868863" y="5113338"/>
            <a:ext cx="1223962" cy="12239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41" name="plant"/>
          <p:cNvSpPr>
            <a:spLocks noEditPoints="1" noChangeArrowheads="1"/>
          </p:cNvSpPr>
          <p:nvPr/>
        </p:nvSpPr>
        <p:spPr bwMode="auto">
          <a:xfrm>
            <a:off x="5300663" y="5905500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0" name="plant"/>
          <p:cNvSpPr>
            <a:spLocks noEditPoints="1" noChangeArrowheads="1"/>
          </p:cNvSpPr>
          <p:nvPr/>
        </p:nvSpPr>
        <p:spPr bwMode="auto">
          <a:xfrm>
            <a:off x="3860800" y="7416800"/>
            <a:ext cx="790575" cy="865188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1" name="plant"/>
          <p:cNvSpPr>
            <a:spLocks noEditPoints="1" noChangeArrowheads="1"/>
          </p:cNvSpPr>
          <p:nvPr/>
        </p:nvSpPr>
        <p:spPr bwMode="auto">
          <a:xfrm>
            <a:off x="1844675" y="7488238"/>
            <a:ext cx="1006475" cy="1009650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2" name="plant"/>
          <p:cNvSpPr>
            <a:spLocks noEditPoints="1" noChangeArrowheads="1"/>
          </p:cNvSpPr>
          <p:nvPr/>
        </p:nvSpPr>
        <p:spPr bwMode="auto">
          <a:xfrm>
            <a:off x="2636838" y="7777163"/>
            <a:ext cx="790575" cy="865187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51" name="plant"/>
          <p:cNvSpPr>
            <a:spLocks noEditPoints="1" noChangeArrowheads="1"/>
          </p:cNvSpPr>
          <p:nvPr/>
        </p:nvSpPr>
        <p:spPr bwMode="auto">
          <a:xfrm>
            <a:off x="981075" y="3455988"/>
            <a:ext cx="936625" cy="936625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2 h 21600"/>
              <a:gd name="T8" fmla="*/ 720725 w 21600"/>
              <a:gd name="T9" fmla="*/ 792163 h 21600"/>
              <a:gd name="T10" fmla="*/ 360363 w 21600"/>
              <a:gd name="T11" fmla="*/ 792163 h 21600"/>
              <a:gd name="T12" fmla="*/ 0 w 21600"/>
              <a:gd name="T13" fmla="*/ 792163 h 21600"/>
              <a:gd name="T14" fmla="*/ 0 w 21600"/>
              <a:gd name="T15" fmla="*/ 396082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259" name="plant"/>
          <p:cNvSpPr>
            <a:spLocks noEditPoints="1" noChangeArrowheads="1"/>
          </p:cNvSpPr>
          <p:nvPr/>
        </p:nvSpPr>
        <p:spPr bwMode="auto">
          <a:xfrm>
            <a:off x="3068638" y="7129463"/>
            <a:ext cx="720725" cy="792162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233" name="plant"/>
          <p:cNvSpPr>
            <a:spLocks noEditPoints="1" noChangeArrowheads="1"/>
          </p:cNvSpPr>
          <p:nvPr/>
        </p:nvSpPr>
        <p:spPr bwMode="auto">
          <a:xfrm>
            <a:off x="2852738" y="6553200"/>
            <a:ext cx="720725" cy="792163"/>
          </a:xfrm>
          <a:custGeom>
            <a:avLst/>
            <a:gdLst>
              <a:gd name="T0" fmla="*/ 0 w 21600"/>
              <a:gd name="T1" fmla="*/ 0 h 21600"/>
              <a:gd name="T2" fmla="*/ 360363 w 21600"/>
              <a:gd name="T3" fmla="*/ 0 h 21600"/>
              <a:gd name="T4" fmla="*/ 720725 w 21600"/>
              <a:gd name="T5" fmla="*/ 0 h 21600"/>
              <a:gd name="T6" fmla="*/ 720725 w 21600"/>
              <a:gd name="T7" fmla="*/ 396081 h 21600"/>
              <a:gd name="T8" fmla="*/ 720725 w 21600"/>
              <a:gd name="T9" fmla="*/ 792162 h 21600"/>
              <a:gd name="T10" fmla="*/ 360363 w 21600"/>
              <a:gd name="T11" fmla="*/ 792162 h 21600"/>
              <a:gd name="T12" fmla="*/ 0 w 21600"/>
              <a:gd name="T13" fmla="*/ 792162 h 21600"/>
              <a:gd name="T14" fmla="*/ 0 w 21600"/>
              <a:gd name="T15" fmla="*/ 396081 h 21600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7100 w 21600"/>
              <a:gd name="T25" fmla="*/ 10092 h 21600"/>
              <a:gd name="T26" fmla="*/ 14545 w 21600"/>
              <a:gd name="T27" fmla="*/ 13573 h 21600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T24" t="T25" r="T26" b="T27"/>
            <a:pathLst>
              <a:path w="21600" h="21600">
                <a:moveTo>
                  <a:pt x="9368" y="9002"/>
                </a:moveTo>
                <a:lnTo>
                  <a:pt x="9254" y="8422"/>
                </a:lnTo>
                <a:lnTo>
                  <a:pt x="9139" y="7935"/>
                </a:lnTo>
                <a:lnTo>
                  <a:pt x="8819" y="7355"/>
                </a:lnTo>
                <a:lnTo>
                  <a:pt x="8475" y="6728"/>
                </a:lnTo>
                <a:lnTo>
                  <a:pt x="8040" y="6287"/>
                </a:lnTo>
                <a:lnTo>
                  <a:pt x="7421" y="5707"/>
                </a:lnTo>
                <a:lnTo>
                  <a:pt x="6574" y="5429"/>
                </a:lnTo>
                <a:lnTo>
                  <a:pt x="5452" y="5313"/>
                </a:lnTo>
                <a:lnTo>
                  <a:pt x="4856" y="5220"/>
                </a:lnTo>
                <a:lnTo>
                  <a:pt x="4169" y="5220"/>
                </a:lnTo>
                <a:lnTo>
                  <a:pt x="3665" y="5104"/>
                </a:lnTo>
                <a:lnTo>
                  <a:pt x="3001" y="4872"/>
                </a:lnTo>
                <a:lnTo>
                  <a:pt x="2497" y="4756"/>
                </a:lnTo>
                <a:lnTo>
                  <a:pt x="2062" y="4408"/>
                </a:lnTo>
                <a:lnTo>
                  <a:pt x="1603" y="4083"/>
                </a:lnTo>
                <a:lnTo>
                  <a:pt x="1283" y="3689"/>
                </a:lnTo>
                <a:lnTo>
                  <a:pt x="1283" y="4315"/>
                </a:lnTo>
                <a:lnTo>
                  <a:pt x="1489" y="5104"/>
                </a:lnTo>
                <a:lnTo>
                  <a:pt x="1832" y="6055"/>
                </a:lnTo>
                <a:lnTo>
                  <a:pt x="2382" y="6914"/>
                </a:lnTo>
                <a:lnTo>
                  <a:pt x="2680" y="7471"/>
                </a:lnTo>
                <a:lnTo>
                  <a:pt x="3115" y="7935"/>
                </a:lnTo>
                <a:lnTo>
                  <a:pt x="3573" y="8213"/>
                </a:lnTo>
                <a:lnTo>
                  <a:pt x="4077" y="8654"/>
                </a:lnTo>
                <a:lnTo>
                  <a:pt x="4627" y="9002"/>
                </a:lnTo>
                <a:lnTo>
                  <a:pt x="5245" y="9234"/>
                </a:lnTo>
                <a:lnTo>
                  <a:pt x="6024" y="9443"/>
                </a:lnTo>
                <a:lnTo>
                  <a:pt x="6757" y="9628"/>
                </a:lnTo>
                <a:lnTo>
                  <a:pt x="5177" y="10069"/>
                </a:lnTo>
                <a:lnTo>
                  <a:pt x="3963" y="10649"/>
                </a:lnTo>
                <a:lnTo>
                  <a:pt x="3344" y="11044"/>
                </a:lnTo>
                <a:lnTo>
                  <a:pt x="2886" y="11600"/>
                </a:lnTo>
                <a:lnTo>
                  <a:pt x="2497" y="12041"/>
                </a:lnTo>
                <a:lnTo>
                  <a:pt x="1947" y="12343"/>
                </a:lnTo>
                <a:lnTo>
                  <a:pt x="1168" y="12668"/>
                </a:lnTo>
                <a:lnTo>
                  <a:pt x="0" y="12900"/>
                </a:lnTo>
                <a:lnTo>
                  <a:pt x="435" y="13248"/>
                </a:lnTo>
                <a:lnTo>
                  <a:pt x="779" y="13456"/>
                </a:lnTo>
                <a:lnTo>
                  <a:pt x="1283" y="13642"/>
                </a:lnTo>
                <a:lnTo>
                  <a:pt x="1718" y="13758"/>
                </a:lnTo>
                <a:lnTo>
                  <a:pt x="2680" y="13851"/>
                </a:lnTo>
                <a:lnTo>
                  <a:pt x="3573" y="13758"/>
                </a:lnTo>
                <a:lnTo>
                  <a:pt x="4512" y="13526"/>
                </a:lnTo>
                <a:lnTo>
                  <a:pt x="5360" y="13248"/>
                </a:lnTo>
                <a:lnTo>
                  <a:pt x="6139" y="12900"/>
                </a:lnTo>
                <a:lnTo>
                  <a:pt x="6757" y="12552"/>
                </a:lnTo>
                <a:lnTo>
                  <a:pt x="6459" y="13132"/>
                </a:lnTo>
                <a:lnTo>
                  <a:pt x="6139" y="13642"/>
                </a:lnTo>
                <a:lnTo>
                  <a:pt x="5910" y="14199"/>
                </a:lnTo>
                <a:lnTo>
                  <a:pt x="5681" y="14663"/>
                </a:lnTo>
                <a:lnTo>
                  <a:pt x="5681" y="15150"/>
                </a:lnTo>
                <a:lnTo>
                  <a:pt x="5681" y="15730"/>
                </a:lnTo>
                <a:lnTo>
                  <a:pt x="5681" y="16241"/>
                </a:lnTo>
                <a:lnTo>
                  <a:pt x="5795" y="16913"/>
                </a:lnTo>
                <a:lnTo>
                  <a:pt x="5910" y="17586"/>
                </a:lnTo>
                <a:lnTo>
                  <a:pt x="5910" y="18213"/>
                </a:lnTo>
                <a:lnTo>
                  <a:pt x="5795" y="18885"/>
                </a:lnTo>
                <a:lnTo>
                  <a:pt x="5566" y="19396"/>
                </a:lnTo>
                <a:lnTo>
                  <a:pt x="5245" y="19976"/>
                </a:lnTo>
                <a:lnTo>
                  <a:pt x="4971" y="20370"/>
                </a:lnTo>
                <a:lnTo>
                  <a:pt x="4512" y="20811"/>
                </a:lnTo>
                <a:lnTo>
                  <a:pt x="4077" y="21043"/>
                </a:lnTo>
                <a:lnTo>
                  <a:pt x="5177" y="20927"/>
                </a:lnTo>
                <a:lnTo>
                  <a:pt x="6253" y="20486"/>
                </a:lnTo>
                <a:lnTo>
                  <a:pt x="7421" y="19976"/>
                </a:lnTo>
                <a:lnTo>
                  <a:pt x="8361" y="19187"/>
                </a:lnTo>
                <a:lnTo>
                  <a:pt x="8819" y="18769"/>
                </a:lnTo>
                <a:lnTo>
                  <a:pt x="9139" y="18213"/>
                </a:lnTo>
                <a:lnTo>
                  <a:pt x="9437" y="17772"/>
                </a:lnTo>
                <a:lnTo>
                  <a:pt x="9643" y="17261"/>
                </a:lnTo>
                <a:lnTo>
                  <a:pt x="9872" y="16681"/>
                </a:lnTo>
                <a:lnTo>
                  <a:pt x="9872" y="16171"/>
                </a:lnTo>
                <a:lnTo>
                  <a:pt x="9872" y="15614"/>
                </a:lnTo>
                <a:lnTo>
                  <a:pt x="9758" y="15057"/>
                </a:lnTo>
                <a:lnTo>
                  <a:pt x="10216" y="15498"/>
                </a:lnTo>
                <a:lnTo>
                  <a:pt x="10537" y="16241"/>
                </a:lnTo>
                <a:lnTo>
                  <a:pt x="10834" y="17145"/>
                </a:lnTo>
                <a:lnTo>
                  <a:pt x="11041" y="18213"/>
                </a:lnTo>
                <a:lnTo>
                  <a:pt x="11155" y="19187"/>
                </a:lnTo>
                <a:lnTo>
                  <a:pt x="11155" y="20185"/>
                </a:lnTo>
                <a:lnTo>
                  <a:pt x="11155" y="20579"/>
                </a:lnTo>
                <a:lnTo>
                  <a:pt x="11041" y="21043"/>
                </a:lnTo>
                <a:lnTo>
                  <a:pt x="10926" y="21391"/>
                </a:lnTo>
                <a:lnTo>
                  <a:pt x="10766" y="21600"/>
                </a:lnTo>
                <a:lnTo>
                  <a:pt x="11499" y="21484"/>
                </a:lnTo>
                <a:lnTo>
                  <a:pt x="12323" y="21043"/>
                </a:lnTo>
                <a:lnTo>
                  <a:pt x="13102" y="20370"/>
                </a:lnTo>
                <a:lnTo>
                  <a:pt x="13606" y="19628"/>
                </a:lnTo>
                <a:lnTo>
                  <a:pt x="13950" y="19071"/>
                </a:lnTo>
                <a:lnTo>
                  <a:pt x="14064" y="18677"/>
                </a:lnTo>
                <a:lnTo>
                  <a:pt x="14179" y="18097"/>
                </a:lnTo>
                <a:lnTo>
                  <a:pt x="14293" y="17586"/>
                </a:lnTo>
                <a:lnTo>
                  <a:pt x="14179" y="16913"/>
                </a:lnTo>
                <a:lnTo>
                  <a:pt x="14064" y="16241"/>
                </a:lnTo>
                <a:lnTo>
                  <a:pt x="13835" y="15614"/>
                </a:lnTo>
                <a:lnTo>
                  <a:pt x="13560" y="14872"/>
                </a:lnTo>
                <a:lnTo>
                  <a:pt x="13950" y="14941"/>
                </a:lnTo>
                <a:lnTo>
                  <a:pt x="14408" y="15150"/>
                </a:lnTo>
                <a:lnTo>
                  <a:pt x="14843" y="15266"/>
                </a:lnTo>
                <a:lnTo>
                  <a:pt x="15232" y="15614"/>
                </a:lnTo>
                <a:lnTo>
                  <a:pt x="15576" y="15846"/>
                </a:lnTo>
                <a:lnTo>
                  <a:pt x="15897" y="16171"/>
                </a:lnTo>
                <a:lnTo>
                  <a:pt x="16126" y="16473"/>
                </a:lnTo>
                <a:lnTo>
                  <a:pt x="16240" y="16913"/>
                </a:lnTo>
                <a:lnTo>
                  <a:pt x="16515" y="17261"/>
                </a:lnTo>
                <a:lnTo>
                  <a:pt x="17088" y="17586"/>
                </a:lnTo>
                <a:lnTo>
                  <a:pt x="17798" y="17865"/>
                </a:lnTo>
                <a:lnTo>
                  <a:pt x="18576" y="18097"/>
                </a:lnTo>
                <a:lnTo>
                  <a:pt x="19424" y="18213"/>
                </a:lnTo>
                <a:lnTo>
                  <a:pt x="20317" y="18213"/>
                </a:lnTo>
                <a:lnTo>
                  <a:pt x="21050" y="18213"/>
                </a:lnTo>
                <a:lnTo>
                  <a:pt x="21600" y="17865"/>
                </a:lnTo>
                <a:lnTo>
                  <a:pt x="21165" y="17656"/>
                </a:lnTo>
                <a:lnTo>
                  <a:pt x="20592" y="17470"/>
                </a:lnTo>
                <a:lnTo>
                  <a:pt x="20088" y="17029"/>
                </a:lnTo>
                <a:lnTo>
                  <a:pt x="19653" y="16681"/>
                </a:lnTo>
                <a:lnTo>
                  <a:pt x="19195" y="16241"/>
                </a:lnTo>
                <a:lnTo>
                  <a:pt x="18920" y="15962"/>
                </a:lnTo>
                <a:lnTo>
                  <a:pt x="18576" y="15498"/>
                </a:lnTo>
                <a:lnTo>
                  <a:pt x="18576" y="15057"/>
                </a:lnTo>
                <a:lnTo>
                  <a:pt x="18485" y="14756"/>
                </a:lnTo>
                <a:lnTo>
                  <a:pt x="18256" y="14199"/>
                </a:lnTo>
                <a:lnTo>
                  <a:pt x="17912" y="13526"/>
                </a:lnTo>
                <a:lnTo>
                  <a:pt x="17523" y="13016"/>
                </a:lnTo>
                <a:lnTo>
                  <a:pt x="16973" y="12436"/>
                </a:lnTo>
                <a:lnTo>
                  <a:pt x="16355" y="12041"/>
                </a:lnTo>
                <a:lnTo>
                  <a:pt x="16011" y="11832"/>
                </a:lnTo>
                <a:lnTo>
                  <a:pt x="15690" y="11716"/>
                </a:lnTo>
                <a:lnTo>
                  <a:pt x="15232" y="11716"/>
                </a:lnTo>
                <a:lnTo>
                  <a:pt x="14843" y="11716"/>
                </a:lnTo>
                <a:lnTo>
                  <a:pt x="15461" y="11252"/>
                </a:lnTo>
                <a:lnTo>
                  <a:pt x="16126" y="10858"/>
                </a:lnTo>
                <a:lnTo>
                  <a:pt x="16973" y="10649"/>
                </a:lnTo>
                <a:lnTo>
                  <a:pt x="17798" y="10417"/>
                </a:lnTo>
                <a:lnTo>
                  <a:pt x="18806" y="10301"/>
                </a:lnTo>
                <a:lnTo>
                  <a:pt x="19653" y="10301"/>
                </a:lnTo>
                <a:lnTo>
                  <a:pt x="20478" y="10417"/>
                </a:lnTo>
                <a:lnTo>
                  <a:pt x="21256" y="10533"/>
                </a:lnTo>
                <a:lnTo>
                  <a:pt x="20707" y="9837"/>
                </a:lnTo>
                <a:lnTo>
                  <a:pt x="19859" y="9234"/>
                </a:lnTo>
                <a:lnTo>
                  <a:pt x="18806" y="8538"/>
                </a:lnTo>
                <a:lnTo>
                  <a:pt x="17637" y="8144"/>
                </a:lnTo>
                <a:lnTo>
                  <a:pt x="16973" y="8027"/>
                </a:lnTo>
                <a:lnTo>
                  <a:pt x="16355" y="7935"/>
                </a:lnTo>
                <a:lnTo>
                  <a:pt x="15805" y="7935"/>
                </a:lnTo>
                <a:lnTo>
                  <a:pt x="15118" y="8027"/>
                </a:lnTo>
                <a:lnTo>
                  <a:pt x="14614" y="8144"/>
                </a:lnTo>
                <a:lnTo>
                  <a:pt x="14064" y="8422"/>
                </a:lnTo>
                <a:lnTo>
                  <a:pt x="13606" y="8886"/>
                </a:lnTo>
                <a:lnTo>
                  <a:pt x="13217" y="9327"/>
                </a:lnTo>
                <a:lnTo>
                  <a:pt x="13606" y="8538"/>
                </a:lnTo>
                <a:lnTo>
                  <a:pt x="13950" y="7935"/>
                </a:lnTo>
                <a:lnTo>
                  <a:pt x="14293" y="7123"/>
                </a:lnTo>
                <a:lnTo>
                  <a:pt x="14499" y="6519"/>
                </a:lnTo>
                <a:lnTo>
                  <a:pt x="14614" y="5823"/>
                </a:lnTo>
                <a:lnTo>
                  <a:pt x="14614" y="5220"/>
                </a:lnTo>
                <a:lnTo>
                  <a:pt x="14408" y="4524"/>
                </a:lnTo>
                <a:lnTo>
                  <a:pt x="14064" y="3898"/>
                </a:lnTo>
                <a:lnTo>
                  <a:pt x="13606" y="3225"/>
                </a:lnTo>
                <a:lnTo>
                  <a:pt x="13331" y="2598"/>
                </a:lnTo>
                <a:lnTo>
                  <a:pt x="13102" y="2042"/>
                </a:lnTo>
                <a:lnTo>
                  <a:pt x="12896" y="1485"/>
                </a:lnTo>
                <a:lnTo>
                  <a:pt x="12781" y="1090"/>
                </a:lnTo>
                <a:lnTo>
                  <a:pt x="12667" y="626"/>
                </a:lnTo>
                <a:lnTo>
                  <a:pt x="12667" y="278"/>
                </a:lnTo>
                <a:lnTo>
                  <a:pt x="12667" y="0"/>
                </a:lnTo>
                <a:lnTo>
                  <a:pt x="12163" y="394"/>
                </a:lnTo>
                <a:lnTo>
                  <a:pt x="11728" y="974"/>
                </a:lnTo>
                <a:lnTo>
                  <a:pt x="11155" y="1601"/>
                </a:lnTo>
                <a:lnTo>
                  <a:pt x="10766" y="2390"/>
                </a:lnTo>
                <a:lnTo>
                  <a:pt x="10330" y="3109"/>
                </a:lnTo>
                <a:lnTo>
                  <a:pt x="10101" y="3898"/>
                </a:lnTo>
                <a:lnTo>
                  <a:pt x="9987" y="4524"/>
                </a:lnTo>
                <a:lnTo>
                  <a:pt x="10101" y="5220"/>
                </a:lnTo>
                <a:lnTo>
                  <a:pt x="10216" y="5823"/>
                </a:lnTo>
                <a:lnTo>
                  <a:pt x="10330" y="6403"/>
                </a:lnTo>
                <a:lnTo>
                  <a:pt x="10330" y="6914"/>
                </a:lnTo>
                <a:lnTo>
                  <a:pt x="10216" y="7471"/>
                </a:lnTo>
                <a:lnTo>
                  <a:pt x="10101" y="7935"/>
                </a:lnTo>
                <a:lnTo>
                  <a:pt x="9872" y="8329"/>
                </a:lnTo>
                <a:lnTo>
                  <a:pt x="9643" y="8654"/>
                </a:lnTo>
                <a:lnTo>
                  <a:pt x="9368" y="9002"/>
                </a:lnTo>
                <a:close/>
              </a:path>
            </a:pathLst>
          </a:custGeom>
          <a:solidFill>
            <a:srgbClr val="CCFF33"/>
          </a:solidFill>
          <a:ln w="9525">
            <a:solidFill>
              <a:srgbClr val="000000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4329" y="1128670"/>
            <a:ext cx="9721850" cy="9504362"/>
          </a:xfrm>
        </p:spPr>
        <p:txBody>
          <a:bodyPr/>
          <a:lstStyle/>
          <a:p>
            <a:pPr>
              <a:buNone/>
            </a:pPr>
            <a:r>
              <a:rPr lang="en-US" dirty="0" smtClean="0">
                <a:hlinkClick r:id="rId2" action="ppaction://hlinkpres?slideindex=1&amp;slidetitle="/>
              </a:rPr>
              <a:t>G</a:t>
            </a:r>
            <a:r>
              <a:rPr lang="en-US" smtClean="0">
                <a:hlinkClick r:id="rId2" action="ppaction://hlinkpres?slideindex=1&amp;slidetitle="/>
              </a:rPr>
              <a:t>o back to:</a:t>
            </a:r>
          </a:p>
          <a:p>
            <a:pPr>
              <a:buNone/>
            </a:pPr>
            <a:r>
              <a:rPr lang="en-US" smtClean="0">
                <a:hlinkClick r:id="rId2" action="ppaction://hlinkpres?slideindex=1&amp;slidetitle="/>
              </a:rPr>
              <a:t> </a:t>
            </a:r>
            <a:endParaRPr lang="en-US" dirty="0" smtClean="0">
              <a:hlinkClick r:id="rId2" action="ppaction://hlinkpres?slideindex=1&amp;slidetitle="/>
            </a:endParaRPr>
          </a:p>
          <a:p>
            <a:pPr>
              <a:buNone/>
            </a:pPr>
            <a:r>
              <a:rPr lang="en-US" dirty="0" smtClean="0">
                <a:hlinkClick r:id="rId2" action="ppaction://hlinkpres?slideindex=1&amp;slidetitle="/>
              </a:rPr>
              <a:t>Introduction to phenology studies.pptx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ngsana New"/>
      </a:majorFont>
      <a:minorFont>
        <a:latin typeface="Arial"/>
        <a:ea typeface=""/>
        <a:cs typeface="Angsana New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6049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th-TH" sz="4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ngsana New" pitchFamily="18" charset="-34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6049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th-TH" sz="4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ngsana New" pitchFamily="18" charset="-34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506</TotalTime>
  <Words>311</Words>
  <Application>Microsoft PowerPoint</Application>
  <PresentationFormat>Custom</PresentationFormat>
  <Paragraphs>105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Default Design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</vt:vector>
  </TitlesOfParts>
  <Company>Windows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Alyssa</dc:creator>
  <cp:lastModifiedBy>User</cp:lastModifiedBy>
  <cp:revision>21</cp:revision>
  <dcterms:created xsi:type="dcterms:W3CDTF">2010-02-26T08:15:19Z</dcterms:created>
  <dcterms:modified xsi:type="dcterms:W3CDTF">2011-04-23T06:22:39Z</dcterms:modified>
</cp:coreProperties>
</file>

<file path=docProps/thumbnail.jpeg>
</file>