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8" d="100"/>
          <a:sy n="68" d="100"/>
        </p:scale>
        <p:origin x="86" y="3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375AE40-E94B-4971-A548-4D80ED229F7D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F1A721A-895C-4FA8-ACF2-DBA8BD8FB3F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33686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4E1578-DFDD-4644-8470-4FB47A9C67B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8ECE695-6EC9-498A-A9F7-9F0E145C46D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2D65A6-9A68-4528-9794-B3748F4244B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0496ABF-C1BB-44C4-B456-07A85BCCD0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5A40EAA-4490-4AA2-862D-4D039B8023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90354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B1E0CA-71E9-44BB-96FF-5D63239562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E25527C-ACBC-4065-93B1-A9342BD92FA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A8DD750-DEE1-45B9-9879-C0989FE7EA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F08F0A6-23A5-4F7E-86B7-0064F86DE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50C16D9-9526-4F01-8B33-DDE40E25F6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78912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98C3F9C-6CE5-46A7-91BF-1076CEE72DD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609431-CA77-464C-9E9C-CFCEAEF4F77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C8BAD61-54A6-44A2-9CC1-054AA33D67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D6E80C1-3E28-4AFF-B708-39D77AD457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1B0588-E8BB-43AA-9ECE-6E918C928F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77569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6250D2-C5CE-49A9-9E08-EB4854A6EC9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6443D61-4B15-4863-ACBB-EB95DA523EA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90C1AC-9A7B-471D-819C-525F892200C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69A768C-2039-4840-B8A9-1D56AC6C05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407448-9475-4C29-9D3B-F2C001A1C2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54941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AE56E4-0F45-47CC-BF20-0B322E8CC23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779E92-8485-49CF-9AD6-5572178810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4A2490-CD1A-4773-8EA4-7E186E0AA5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57AB82B-B26E-4A81-BEB8-1FBF7B9818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1B3D6F-8114-45E9-A5F4-CB2234E436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551701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726F51-BF36-40C8-9B52-CB74A38A87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E88F758-FBE7-442A-94D3-7557A99A2B4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EA08559-963B-4B9C-BAD7-A640C6DA83A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FC850D0-24CC-4376-A240-72FC594413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DE616D4-6549-420F-B21E-41EBED4407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54FF7EA-70EC-410F-A76C-6C3BAFF164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95067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446907-36D7-4642-AF0D-785AF779770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A0491C0-4D40-491F-A6A8-741CF9E6CA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DDCB6E8-1CC8-49CB-95F0-BAD5EC98ED9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3116CE5-0EF9-48A7-85DA-860F275606E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4D36425-F70B-45C1-9523-90358CDDD91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324E5C1-6D24-4BEA-A31A-3B124D5A5C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EE6EC4D-E539-4628-9FFD-2C0E7B6CEB2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C400A5A-F330-49D8-BACA-D082EBA1C5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11637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CAA534-EADE-47DD-A3C9-54B033C1B75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9CA97DA-0E76-4B8C-A465-1C23B1FBBB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26B0D16-323F-49D2-B7F7-E5734A16DF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8329A10-0BF8-477C-AF07-D5F96FEC7F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84985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8F3B2C4-9E63-4CBF-ACB5-0E17FA6B4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A2A6933-BFBC-47A7-897B-E9AE9A4D51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0112863-6CE3-4A26-AD68-756BBA8673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203687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8A49F4-277E-44AB-A872-9E3A3D9345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51D4CC8-81FF-478C-B4E8-4FFFA31339E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7900AA2-EFE7-426A-BCDE-2E6ACFA12A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99167E1-8C6B-4CE4-A675-97205EF241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D6AA376-9065-440C-9840-1091F52A9C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7CF6EAA-8D31-4221-95F0-2CDC621543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02332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03F5C96-B7FC-4FFF-9A8E-C4E1F4A94D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88144AA-6EC8-4BAA-BD0A-82C09A60617B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CBD28D8-EE8E-4260-8F6C-6D2E2F2E29F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E3981B8-87FC-45D6-8EA8-53BECB5EE3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20ACFEF-D77A-42E0-A675-14B76F1073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908206E-6FDA-41CF-94A8-44E3DFB416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99490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CF0116E-8ED0-4875-8A33-4B64C299E5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1BE439B-7907-43E1-9317-A7AA909117C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8AB3EA-0E4B-4CC5-8559-B291082C7BC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1F81FD-C545-4349-AB4C-1DEEADE0F917}" type="datetimeFigureOut">
              <a:rPr lang="en-US" smtClean="0"/>
              <a:t>11/5/2022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385BBC4-423B-486A-8B9E-48324DB7C1F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A2C828-B688-470C-AED2-40413121EFA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1A2045-D472-49C1-9B27-3A4EE578FE0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9797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8" name="Group 147">
            <a:extLst>
              <a:ext uri="{FF2B5EF4-FFF2-40B4-BE49-F238E27FC236}">
                <a16:creationId xmlns:a16="http://schemas.microsoft.com/office/drawing/2014/main" id="{CAF1026A-FEEF-442A-9A6D-635505880DAB}"/>
              </a:ext>
            </a:extLst>
          </p:cNvPr>
          <p:cNvGrpSpPr/>
          <p:nvPr/>
        </p:nvGrpSpPr>
        <p:grpSpPr>
          <a:xfrm>
            <a:off x="1337490" y="1225188"/>
            <a:ext cx="8925359" cy="4328050"/>
            <a:chOff x="1337490" y="1225188"/>
            <a:chExt cx="8925359" cy="4328050"/>
          </a:xfrm>
        </p:grpSpPr>
        <p:sp>
          <p:nvSpPr>
            <p:cNvPr id="4" name="Oval 3">
              <a:extLst>
                <a:ext uri="{FF2B5EF4-FFF2-40B4-BE49-F238E27FC236}">
                  <a16:creationId xmlns:a16="http://schemas.microsoft.com/office/drawing/2014/main" id="{A7713D43-0B7E-499B-A868-757E6E75DE0C}"/>
                </a:ext>
              </a:extLst>
            </p:cNvPr>
            <p:cNvSpPr/>
            <p:nvPr/>
          </p:nvSpPr>
          <p:spPr>
            <a:xfrm>
              <a:off x="2781574" y="2768704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" name="Oval 4">
              <a:extLst>
                <a:ext uri="{FF2B5EF4-FFF2-40B4-BE49-F238E27FC236}">
                  <a16:creationId xmlns:a16="http://schemas.microsoft.com/office/drawing/2014/main" id="{DD15FE23-DF16-4764-AA8E-8A4D3A0299A1}"/>
                </a:ext>
              </a:extLst>
            </p:cNvPr>
            <p:cNvSpPr/>
            <p:nvPr/>
          </p:nvSpPr>
          <p:spPr>
            <a:xfrm>
              <a:off x="3179607" y="2768703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" name="Oval 6">
              <a:extLst>
                <a:ext uri="{FF2B5EF4-FFF2-40B4-BE49-F238E27FC236}">
                  <a16:creationId xmlns:a16="http://schemas.microsoft.com/office/drawing/2014/main" id="{D3034C37-1548-4C37-9ADB-3725D552874A}"/>
                </a:ext>
              </a:extLst>
            </p:cNvPr>
            <p:cNvSpPr/>
            <p:nvPr/>
          </p:nvSpPr>
          <p:spPr>
            <a:xfrm>
              <a:off x="3577640" y="2768702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" name="Oval 7">
              <a:extLst>
                <a:ext uri="{FF2B5EF4-FFF2-40B4-BE49-F238E27FC236}">
                  <a16:creationId xmlns:a16="http://schemas.microsoft.com/office/drawing/2014/main" id="{B9E514C1-684E-4EF3-A42C-4493FA0626B2}"/>
                </a:ext>
              </a:extLst>
            </p:cNvPr>
            <p:cNvSpPr/>
            <p:nvPr/>
          </p:nvSpPr>
          <p:spPr>
            <a:xfrm>
              <a:off x="3975673" y="2768701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" name="Oval 8">
              <a:extLst>
                <a:ext uri="{FF2B5EF4-FFF2-40B4-BE49-F238E27FC236}">
                  <a16:creationId xmlns:a16="http://schemas.microsoft.com/office/drawing/2014/main" id="{BF350F9B-73A9-4289-9C07-D1448C4B09C7}"/>
                </a:ext>
              </a:extLst>
            </p:cNvPr>
            <p:cNvSpPr/>
            <p:nvPr/>
          </p:nvSpPr>
          <p:spPr>
            <a:xfrm>
              <a:off x="2781574" y="3177495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" name="Oval 9">
              <a:extLst>
                <a:ext uri="{FF2B5EF4-FFF2-40B4-BE49-F238E27FC236}">
                  <a16:creationId xmlns:a16="http://schemas.microsoft.com/office/drawing/2014/main" id="{230DE9C7-B0CB-45C6-AE76-6F671E6E66C2}"/>
                </a:ext>
              </a:extLst>
            </p:cNvPr>
            <p:cNvSpPr/>
            <p:nvPr/>
          </p:nvSpPr>
          <p:spPr>
            <a:xfrm>
              <a:off x="3179607" y="3177494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" name="Oval 10">
              <a:extLst>
                <a:ext uri="{FF2B5EF4-FFF2-40B4-BE49-F238E27FC236}">
                  <a16:creationId xmlns:a16="http://schemas.microsoft.com/office/drawing/2014/main" id="{E448C5D2-055D-4269-B9E4-BEE66860610F}"/>
                </a:ext>
              </a:extLst>
            </p:cNvPr>
            <p:cNvSpPr/>
            <p:nvPr/>
          </p:nvSpPr>
          <p:spPr>
            <a:xfrm>
              <a:off x="3577640" y="3177493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" name="Oval 11">
              <a:extLst>
                <a:ext uri="{FF2B5EF4-FFF2-40B4-BE49-F238E27FC236}">
                  <a16:creationId xmlns:a16="http://schemas.microsoft.com/office/drawing/2014/main" id="{1C31DAB4-239E-45A7-96C0-657E08A8204C}"/>
                </a:ext>
              </a:extLst>
            </p:cNvPr>
            <p:cNvSpPr/>
            <p:nvPr/>
          </p:nvSpPr>
          <p:spPr>
            <a:xfrm>
              <a:off x="3975673" y="3177492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3" name="Oval 12">
              <a:extLst>
                <a:ext uri="{FF2B5EF4-FFF2-40B4-BE49-F238E27FC236}">
                  <a16:creationId xmlns:a16="http://schemas.microsoft.com/office/drawing/2014/main" id="{607F7833-EEBC-4C05-8F5F-D64A4B38D12E}"/>
                </a:ext>
              </a:extLst>
            </p:cNvPr>
            <p:cNvSpPr/>
            <p:nvPr/>
          </p:nvSpPr>
          <p:spPr>
            <a:xfrm>
              <a:off x="2781574" y="3586286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4" name="Oval 13">
              <a:extLst>
                <a:ext uri="{FF2B5EF4-FFF2-40B4-BE49-F238E27FC236}">
                  <a16:creationId xmlns:a16="http://schemas.microsoft.com/office/drawing/2014/main" id="{7269824F-C3C4-405C-9C95-98ACE7288B6F}"/>
                </a:ext>
              </a:extLst>
            </p:cNvPr>
            <p:cNvSpPr/>
            <p:nvPr/>
          </p:nvSpPr>
          <p:spPr>
            <a:xfrm>
              <a:off x="3179607" y="3586285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5" name="Oval 14">
              <a:extLst>
                <a:ext uri="{FF2B5EF4-FFF2-40B4-BE49-F238E27FC236}">
                  <a16:creationId xmlns:a16="http://schemas.microsoft.com/office/drawing/2014/main" id="{08C7F619-E3CD-4887-BAB7-22D7D328E46D}"/>
                </a:ext>
              </a:extLst>
            </p:cNvPr>
            <p:cNvSpPr/>
            <p:nvPr/>
          </p:nvSpPr>
          <p:spPr>
            <a:xfrm>
              <a:off x="3577640" y="3586284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6" name="Oval 15">
              <a:extLst>
                <a:ext uri="{FF2B5EF4-FFF2-40B4-BE49-F238E27FC236}">
                  <a16:creationId xmlns:a16="http://schemas.microsoft.com/office/drawing/2014/main" id="{7E10F691-F077-48F1-A691-35C3625136DC}"/>
                </a:ext>
              </a:extLst>
            </p:cNvPr>
            <p:cNvSpPr/>
            <p:nvPr/>
          </p:nvSpPr>
          <p:spPr>
            <a:xfrm>
              <a:off x="3975673" y="3586283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7" name="Oval 16">
              <a:extLst>
                <a:ext uri="{FF2B5EF4-FFF2-40B4-BE49-F238E27FC236}">
                  <a16:creationId xmlns:a16="http://schemas.microsoft.com/office/drawing/2014/main" id="{77530F54-7E09-4BA0-BC71-B0877FE0370A}"/>
                </a:ext>
              </a:extLst>
            </p:cNvPr>
            <p:cNvSpPr/>
            <p:nvPr/>
          </p:nvSpPr>
          <p:spPr>
            <a:xfrm>
              <a:off x="2781574" y="3995077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8" name="Oval 17">
              <a:extLst>
                <a:ext uri="{FF2B5EF4-FFF2-40B4-BE49-F238E27FC236}">
                  <a16:creationId xmlns:a16="http://schemas.microsoft.com/office/drawing/2014/main" id="{EB605E5B-F296-4528-AE17-5F5A5EE9B3B2}"/>
                </a:ext>
              </a:extLst>
            </p:cNvPr>
            <p:cNvSpPr/>
            <p:nvPr/>
          </p:nvSpPr>
          <p:spPr>
            <a:xfrm>
              <a:off x="3179607" y="3995076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9" name="Oval 18">
              <a:extLst>
                <a:ext uri="{FF2B5EF4-FFF2-40B4-BE49-F238E27FC236}">
                  <a16:creationId xmlns:a16="http://schemas.microsoft.com/office/drawing/2014/main" id="{4ECBF0BD-CD02-4070-B4C0-52E3E0378637}"/>
                </a:ext>
              </a:extLst>
            </p:cNvPr>
            <p:cNvSpPr/>
            <p:nvPr/>
          </p:nvSpPr>
          <p:spPr>
            <a:xfrm>
              <a:off x="3577640" y="3995075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0" name="Oval 19">
              <a:extLst>
                <a:ext uri="{FF2B5EF4-FFF2-40B4-BE49-F238E27FC236}">
                  <a16:creationId xmlns:a16="http://schemas.microsoft.com/office/drawing/2014/main" id="{5590F6A5-95AB-4F05-ACC0-3C8797CFA128}"/>
                </a:ext>
              </a:extLst>
            </p:cNvPr>
            <p:cNvSpPr/>
            <p:nvPr/>
          </p:nvSpPr>
          <p:spPr>
            <a:xfrm>
              <a:off x="3975673" y="3995074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1" name="Oval 20">
              <a:extLst>
                <a:ext uri="{FF2B5EF4-FFF2-40B4-BE49-F238E27FC236}">
                  <a16:creationId xmlns:a16="http://schemas.microsoft.com/office/drawing/2014/main" id="{8B7B38D4-2C9A-4231-B0ED-80E57485B809}"/>
                </a:ext>
              </a:extLst>
            </p:cNvPr>
            <p:cNvSpPr/>
            <p:nvPr/>
          </p:nvSpPr>
          <p:spPr>
            <a:xfrm>
              <a:off x="2383541" y="2359909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2" name="Oval 21">
              <a:extLst>
                <a:ext uri="{FF2B5EF4-FFF2-40B4-BE49-F238E27FC236}">
                  <a16:creationId xmlns:a16="http://schemas.microsoft.com/office/drawing/2014/main" id="{F8896863-013B-4A57-B909-302B3B45115B}"/>
                </a:ext>
              </a:extLst>
            </p:cNvPr>
            <p:cNvSpPr/>
            <p:nvPr/>
          </p:nvSpPr>
          <p:spPr>
            <a:xfrm>
              <a:off x="2781574" y="2359908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3" name="Oval 22">
              <a:extLst>
                <a:ext uri="{FF2B5EF4-FFF2-40B4-BE49-F238E27FC236}">
                  <a16:creationId xmlns:a16="http://schemas.microsoft.com/office/drawing/2014/main" id="{BF372BA0-B74D-496B-8532-6E059BEE51C2}"/>
                </a:ext>
              </a:extLst>
            </p:cNvPr>
            <p:cNvSpPr/>
            <p:nvPr/>
          </p:nvSpPr>
          <p:spPr>
            <a:xfrm>
              <a:off x="3179607" y="2359907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4" name="Oval 23">
              <a:extLst>
                <a:ext uri="{FF2B5EF4-FFF2-40B4-BE49-F238E27FC236}">
                  <a16:creationId xmlns:a16="http://schemas.microsoft.com/office/drawing/2014/main" id="{48E0A91F-084D-4B39-A270-ED5A800E1989}"/>
                </a:ext>
              </a:extLst>
            </p:cNvPr>
            <p:cNvSpPr/>
            <p:nvPr/>
          </p:nvSpPr>
          <p:spPr>
            <a:xfrm>
              <a:off x="3577640" y="2359906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71DC9138-6E3F-4E62-8FF1-08CBFD8D5539}"/>
                </a:ext>
              </a:extLst>
            </p:cNvPr>
            <p:cNvSpPr/>
            <p:nvPr/>
          </p:nvSpPr>
          <p:spPr>
            <a:xfrm>
              <a:off x="3179607" y="4408008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E5E16071-0A15-4E2E-A63E-161F151B41F1}"/>
                </a:ext>
              </a:extLst>
            </p:cNvPr>
            <p:cNvSpPr/>
            <p:nvPr/>
          </p:nvSpPr>
          <p:spPr>
            <a:xfrm>
              <a:off x="3577640" y="4408007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7" name="Oval 26">
              <a:extLst>
                <a:ext uri="{FF2B5EF4-FFF2-40B4-BE49-F238E27FC236}">
                  <a16:creationId xmlns:a16="http://schemas.microsoft.com/office/drawing/2014/main" id="{A1572188-37BC-4963-8FAA-C91D920429F7}"/>
                </a:ext>
              </a:extLst>
            </p:cNvPr>
            <p:cNvSpPr/>
            <p:nvPr/>
          </p:nvSpPr>
          <p:spPr>
            <a:xfrm>
              <a:off x="3975673" y="4408006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8" name="Oval 27">
              <a:extLst>
                <a:ext uri="{FF2B5EF4-FFF2-40B4-BE49-F238E27FC236}">
                  <a16:creationId xmlns:a16="http://schemas.microsoft.com/office/drawing/2014/main" id="{844F74E8-2361-4AE6-A8B8-EBFF023987B4}"/>
                </a:ext>
              </a:extLst>
            </p:cNvPr>
            <p:cNvSpPr/>
            <p:nvPr/>
          </p:nvSpPr>
          <p:spPr>
            <a:xfrm>
              <a:off x="4373706" y="4408005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29" name="Oval 28">
              <a:extLst>
                <a:ext uri="{FF2B5EF4-FFF2-40B4-BE49-F238E27FC236}">
                  <a16:creationId xmlns:a16="http://schemas.microsoft.com/office/drawing/2014/main" id="{DB49D868-89E0-458B-9B84-D148DD8C7CAD}"/>
                </a:ext>
              </a:extLst>
            </p:cNvPr>
            <p:cNvSpPr/>
            <p:nvPr/>
          </p:nvSpPr>
          <p:spPr>
            <a:xfrm>
              <a:off x="4373706" y="3968843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0" name="Oval 29">
              <a:extLst>
                <a:ext uri="{FF2B5EF4-FFF2-40B4-BE49-F238E27FC236}">
                  <a16:creationId xmlns:a16="http://schemas.microsoft.com/office/drawing/2014/main" id="{36199303-87C5-4569-9AF5-B53E58B9BC2A}"/>
                </a:ext>
              </a:extLst>
            </p:cNvPr>
            <p:cNvSpPr/>
            <p:nvPr/>
          </p:nvSpPr>
          <p:spPr>
            <a:xfrm>
              <a:off x="4373705" y="2781816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1" name="Oval 30">
              <a:extLst>
                <a:ext uri="{FF2B5EF4-FFF2-40B4-BE49-F238E27FC236}">
                  <a16:creationId xmlns:a16="http://schemas.microsoft.com/office/drawing/2014/main" id="{C9CEE0E5-98C6-45A6-8260-DEA35E330CC9}"/>
                </a:ext>
              </a:extLst>
            </p:cNvPr>
            <p:cNvSpPr/>
            <p:nvPr/>
          </p:nvSpPr>
          <p:spPr>
            <a:xfrm>
              <a:off x="4373705" y="3149189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2" name="Oval 31">
              <a:extLst>
                <a:ext uri="{FF2B5EF4-FFF2-40B4-BE49-F238E27FC236}">
                  <a16:creationId xmlns:a16="http://schemas.microsoft.com/office/drawing/2014/main" id="{C18F26D5-4256-4271-9698-89944248B709}"/>
                </a:ext>
              </a:extLst>
            </p:cNvPr>
            <p:cNvSpPr/>
            <p:nvPr/>
          </p:nvSpPr>
          <p:spPr>
            <a:xfrm>
              <a:off x="4373705" y="3560051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3" name="Oval 32">
              <a:extLst>
                <a:ext uri="{FF2B5EF4-FFF2-40B4-BE49-F238E27FC236}">
                  <a16:creationId xmlns:a16="http://schemas.microsoft.com/office/drawing/2014/main" id="{75463435-2C42-46C4-AAC8-FC54B4913178}"/>
                </a:ext>
              </a:extLst>
            </p:cNvPr>
            <p:cNvSpPr/>
            <p:nvPr/>
          </p:nvSpPr>
          <p:spPr>
            <a:xfrm>
              <a:off x="2383540" y="2764564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3D841928-27B2-45BB-8319-8FA3BB633B3D}"/>
                </a:ext>
              </a:extLst>
            </p:cNvPr>
            <p:cNvSpPr/>
            <p:nvPr/>
          </p:nvSpPr>
          <p:spPr>
            <a:xfrm>
              <a:off x="2383539" y="3173354"/>
              <a:ext cx="398033" cy="408791"/>
            </a:xfrm>
            <a:prstGeom prst="ellipse">
              <a:avLst/>
            </a:prstGeom>
            <a:solidFill>
              <a:schemeClr val="bg1">
                <a:alpha val="77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5" name="Oval 34">
              <a:extLst>
                <a:ext uri="{FF2B5EF4-FFF2-40B4-BE49-F238E27FC236}">
                  <a16:creationId xmlns:a16="http://schemas.microsoft.com/office/drawing/2014/main" id="{9E921B88-0A16-4AEA-A889-0EE5022575FC}"/>
                </a:ext>
              </a:extLst>
            </p:cNvPr>
            <p:cNvSpPr/>
            <p:nvPr/>
          </p:nvSpPr>
          <p:spPr>
            <a:xfrm>
              <a:off x="2383537" y="3578008"/>
              <a:ext cx="398033" cy="408791"/>
            </a:xfrm>
            <a:prstGeom prst="ellipse">
              <a:avLst/>
            </a:prstGeom>
            <a:solidFill>
              <a:schemeClr val="bg1">
                <a:alpha val="77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F8E2420A-B453-428F-9CB4-EA2FC8ED566F}"/>
                </a:ext>
              </a:extLst>
            </p:cNvPr>
            <p:cNvSpPr/>
            <p:nvPr/>
          </p:nvSpPr>
          <p:spPr>
            <a:xfrm>
              <a:off x="2383536" y="3995073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8E47D027-A8E8-4FD3-AE43-F990B224C4B3}"/>
                </a:ext>
              </a:extLst>
            </p:cNvPr>
            <p:cNvSpPr/>
            <p:nvPr/>
          </p:nvSpPr>
          <p:spPr>
            <a:xfrm>
              <a:off x="2383536" y="4427604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FC1571C5-B9E9-4696-B034-9339DC08184F}"/>
                </a:ext>
              </a:extLst>
            </p:cNvPr>
            <p:cNvSpPr/>
            <p:nvPr/>
          </p:nvSpPr>
          <p:spPr>
            <a:xfrm>
              <a:off x="2781568" y="4423458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F32C4E45-43F0-43C0-954A-116C30B11BA0}"/>
                </a:ext>
              </a:extLst>
            </p:cNvPr>
            <p:cNvSpPr/>
            <p:nvPr/>
          </p:nvSpPr>
          <p:spPr>
            <a:xfrm>
              <a:off x="3975672" y="2351280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BDF43353-1FD5-4286-9F89-724BAAAD16A5}"/>
                </a:ext>
              </a:extLst>
            </p:cNvPr>
            <p:cNvSpPr/>
            <p:nvPr/>
          </p:nvSpPr>
          <p:spPr>
            <a:xfrm>
              <a:off x="4373705" y="2351279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DEA36A7F-4E9E-4313-B2DF-087F5D1FB4C1}"/>
                </a:ext>
              </a:extLst>
            </p:cNvPr>
            <p:cNvSpPr txBox="1"/>
            <p:nvPr/>
          </p:nvSpPr>
          <p:spPr>
            <a:xfrm>
              <a:off x="1337490" y="1691829"/>
              <a:ext cx="892284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GUARD ROWS</a:t>
              </a:r>
            </a:p>
          </p:txBody>
        </p:sp>
        <p:sp>
          <p:nvSpPr>
            <p:cNvPr id="42" name="TextBox 41">
              <a:extLst>
                <a:ext uri="{FF2B5EF4-FFF2-40B4-BE49-F238E27FC236}">
                  <a16:creationId xmlns:a16="http://schemas.microsoft.com/office/drawing/2014/main" id="{23F142C7-23FB-49ED-9893-856A0F8C2445}"/>
                </a:ext>
              </a:extLst>
            </p:cNvPr>
            <p:cNvSpPr txBox="1"/>
            <p:nvPr/>
          </p:nvSpPr>
          <p:spPr>
            <a:xfrm>
              <a:off x="2844215" y="3255393"/>
              <a:ext cx="1466850" cy="646331"/>
            </a:xfrm>
            <a:prstGeom prst="rect">
              <a:avLst/>
            </a:prstGeom>
            <a:solidFill>
              <a:schemeClr val="bg1">
                <a:lumMod val="50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MEASURED SEEDLINGS</a:t>
              </a:r>
            </a:p>
          </p:txBody>
        </p:sp>
        <p:sp>
          <p:nvSpPr>
            <p:cNvPr id="49" name="TextBox 48">
              <a:extLst>
                <a:ext uri="{FF2B5EF4-FFF2-40B4-BE49-F238E27FC236}">
                  <a16:creationId xmlns:a16="http://schemas.microsoft.com/office/drawing/2014/main" id="{620B0485-077B-481E-B901-D6F8E9F0FB19}"/>
                </a:ext>
              </a:extLst>
            </p:cNvPr>
            <p:cNvSpPr txBox="1"/>
            <p:nvPr/>
          </p:nvSpPr>
          <p:spPr>
            <a:xfrm>
              <a:off x="2784283" y="4898280"/>
              <a:ext cx="146093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SPECIES 1 REPLICATE 1</a:t>
              </a:r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24283262-1CFD-40A9-96A5-42A2ED1D6293}"/>
                </a:ext>
              </a:extLst>
            </p:cNvPr>
            <p:cNvSpPr/>
            <p:nvPr/>
          </p:nvSpPr>
          <p:spPr>
            <a:xfrm>
              <a:off x="5480321" y="2777331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917A3D2E-D5A4-43A9-90E9-D149421F4CA8}"/>
                </a:ext>
              </a:extLst>
            </p:cNvPr>
            <p:cNvSpPr/>
            <p:nvPr/>
          </p:nvSpPr>
          <p:spPr>
            <a:xfrm>
              <a:off x="5878354" y="2777330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569A81CD-3F97-4628-B207-31EFF123A1B5}"/>
                </a:ext>
              </a:extLst>
            </p:cNvPr>
            <p:cNvSpPr/>
            <p:nvPr/>
          </p:nvSpPr>
          <p:spPr>
            <a:xfrm>
              <a:off x="6276387" y="2777329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3" name="Oval 52">
              <a:extLst>
                <a:ext uri="{FF2B5EF4-FFF2-40B4-BE49-F238E27FC236}">
                  <a16:creationId xmlns:a16="http://schemas.microsoft.com/office/drawing/2014/main" id="{07E82C53-C62A-47DC-9974-16A130985AE3}"/>
                </a:ext>
              </a:extLst>
            </p:cNvPr>
            <p:cNvSpPr/>
            <p:nvPr/>
          </p:nvSpPr>
          <p:spPr>
            <a:xfrm>
              <a:off x="6674420" y="2777328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4" name="Oval 53">
              <a:extLst>
                <a:ext uri="{FF2B5EF4-FFF2-40B4-BE49-F238E27FC236}">
                  <a16:creationId xmlns:a16="http://schemas.microsoft.com/office/drawing/2014/main" id="{0A5EBA04-5E6D-4120-BAE3-682140DE9C77}"/>
                </a:ext>
              </a:extLst>
            </p:cNvPr>
            <p:cNvSpPr/>
            <p:nvPr/>
          </p:nvSpPr>
          <p:spPr>
            <a:xfrm>
              <a:off x="5480321" y="3186122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AADA1F5D-9221-493E-A9D1-77EE0A3E0745}"/>
                </a:ext>
              </a:extLst>
            </p:cNvPr>
            <p:cNvSpPr/>
            <p:nvPr/>
          </p:nvSpPr>
          <p:spPr>
            <a:xfrm>
              <a:off x="5878354" y="3186121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D1A5787D-78DD-4EF9-BD9A-9AD5F609C2F2}"/>
                </a:ext>
              </a:extLst>
            </p:cNvPr>
            <p:cNvSpPr/>
            <p:nvPr/>
          </p:nvSpPr>
          <p:spPr>
            <a:xfrm>
              <a:off x="6276387" y="3186120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BC2FC172-7A93-47C1-A256-83B212C1F447}"/>
                </a:ext>
              </a:extLst>
            </p:cNvPr>
            <p:cNvSpPr/>
            <p:nvPr/>
          </p:nvSpPr>
          <p:spPr>
            <a:xfrm>
              <a:off x="6674420" y="3186119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10A04AC8-CDDF-4836-BFD3-294C51FAC5A8}"/>
                </a:ext>
              </a:extLst>
            </p:cNvPr>
            <p:cNvSpPr/>
            <p:nvPr/>
          </p:nvSpPr>
          <p:spPr>
            <a:xfrm>
              <a:off x="5480321" y="3594913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59" name="Oval 58">
              <a:extLst>
                <a:ext uri="{FF2B5EF4-FFF2-40B4-BE49-F238E27FC236}">
                  <a16:creationId xmlns:a16="http://schemas.microsoft.com/office/drawing/2014/main" id="{9A0E1D09-68BE-4D90-BF8B-BDB37BFCD99A}"/>
                </a:ext>
              </a:extLst>
            </p:cNvPr>
            <p:cNvSpPr/>
            <p:nvPr/>
          </p:nvSpPr>
          <p:spPr>
            <a:xfrm>
              <a:off x="5878354" y="3594912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A8489CD4-7833-4F6C-9C8F-05C43E8BD5EF}"/>
                </a:ext>
              </a:extLst>
            </p:cNvPr>
            <p:cNvSpPr/>
            <p:nvPr/>
          </p:nvSpPr>
          <p:spPr>
            <a:xfrm>
              <a:off x="6276387" y="3594911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502F0E11-7EFE-4229-BC9E-0BB12A9D960C}"/>
                </a:ext>
              </a:extLst>
            </p:cNvPr>
            <p:cNvSpPr/>
            <p:nvPr/>
          </p:nvSpPr>
          <p:spPr>
            <a:xfrm>
              <a:off x="6674420" y="3594910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57D4FFCD-4FD8-4D5B-85A0-E0A8D31E350D}"/>
                </a:ext>
              </a:extLst>
            </p:cNvPr>
            <p:cNvSpPr/>
            <p:nvPr/>
          </p:nvSpPr>
          <p:spPr>
            <a:xfrm>
              <a:off x="5480321" y="4003704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B745DB9F-8C6A-4606-98E4-A7528222CDD0}"/>
                </a:ext>
              </a:extLst>
            </p:cNvPr>
            <p:cNvSpPr/>
            <p:nvPr/>
          </p:nvSpPr>
          <p:spPr>
            <a:xfrm>
              <a:off x="5878354" y="4003703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4" name="Oval 63">
              <a:extLst>
                <a:ext uri="{FF2B5EF4-FFF2-40B4-BE49-F238E27FC236}">
                  <a16:creationId xmlns:a16="http://schemas.microsoft.com/office/drawing/2014/main" id="{686E8858-98F1-4A47-B627-1869856BC01B}"/>
                </a:ext>
              </a:extLst>
            </p:cNvPr>
            <p:cNvSpPr/>
            <p:nvPr/>
          </p:nvSpPr>
          <p:spPr>
            <a:xfrm>
              <a:off x="6276387" y="4003702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5" name="Oval 64">
              <a:extLst>
                <a:ext uri="{FF2B5EF4-FFF2-40B4-BE49-F238E27FC236}">
                  <a16:creationId xmlns:a16="http://schemas.microsoft.com/office/drawing/2014/main" id="{E664341D-C3A8-4270-8795-A4A104268A62}"/>
                </a:ext>
              </a:extLst>
            </p:cNvPr>
            <p:cNvSpPr/>
            <p:nvPr/>
          </p:nvSpPr>
          <p:spPr>
            <a:xfrm>
              <a:off x="6674420" y="4003701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6" name="Oval 65">
              <a:extLst>
                <a:ext uri="{FF2B5EF4-FFF2-40B4-BE49-F238E27FC236}">
                  <a16:creationId xmlns:a16="http://schemas.microsoft.com/office/drawing/2014/main" id="{C43CEA7C-F184-42B5-B0D4-D6AC73D1CD59}"/>
                </a:ext>
              </a:extLst>
            </p:cNvPr>
            <p:cNvSpPr/>
            <p:nvPr/>
          </p:nvSpPr>
          <p:spPr>
            <a:xfrm>
              <a:off x="5082288" y="2368536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7" name="Oval 66">
              <a:extLst>
                <a:ext uri="{FF2B5EF4-FFF2-40B4-BE49-F238E27FC236}">
                  <a16:creationId xmlns:a16="http://schemas.microsoft.com/office/drawing/2014/main" id="{47F81386-07BF-4B4E-B0BE-B6AE8743CBC6}"/>
                </a:ext>
              </a:extLst>
            </p:cNvPr>
            <p:cNvSpPr/>
            <p:nvPr/>
          </p:nvSpPr>
          <p:spPr>
            <a:xfrm>
              <a:off x="5480321" y="2368535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8" name="Oval 67">
              <a:extLst>
                <a:ext uri="{FF2B5EF4-FFF2-40B4-BE49-F238E27FC236}">
                  <a16:creationId xmlns:a16="http://schemas.microsoft.com/office/drawing/2014/main" id="{C1C0AF43-92BB-4726-A330-69F2E5B877CB}"/>
                </a:ext>
              </a:extLst>
            </p:cNvPr>
            <p:cNvSpPr/>
            <p:nvPr/>
          </p:nvSpPr>
          <p:spPr>
            <a:xfrm>
              <a:off x="5878354" y="2368534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69" name="Oval 68">
              <a:extLst>
                <a:ext uri="{FF2B5EF4-FFF2-40B4-BE49-F238E27FC236}">
                  <a16:creationId xmlns:a16="http://schemas.microsoft.com/office/drawing/2014/main" id="{3C65A76A-DDB6-47BB-979A-96BB4F418B6B}"/>
                </a:ext>
              </a:extLst>
            </p:cNvPr>
            <p:cNvSpPr/>
            <p:nvPr/>
          </p:nvSpPr>
          <p:spPr>
            <a:xfrm>
              <a:off x="6276387" y="2368533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45F7C2E3-2E01-4EA0-AD38-BF71468EB910}"/>
                </a:ext>
              </a:extLst>
            </p:cNvPr>
            <p:cNvSpPr/>
            <p:nvPr/>
          </p:nvSpPr>
          <p:spPr>
            <a:xfrm>
              <a:off x="5878354" y="4416635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1" name="Oval 70">
              <a:extLst>
                <a:ext uri="{FF2B5EF4-FFF2-40B4-BE49-F238E27FC236}">
                  <a16:creationId xmlns:a16="http://schemas.microsoft.com/office/drawing/2014/main" id="{8B8169C3-6E11-4613-9FA5-4EEEDC4E40BC}"/>
                </a:ext>
              </a:extLst>
            </p:cNvPr>
            <p:cNvSpPr/>
            <p:nvPr/>
          </p:nvSpPr>
          <p:spPr>
            <a:xfrm>
              <a:off x="6276387" y="4416634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2" name="Oval 71">
              <a:extLst>
                <a:ext uri="{FF2B5EF4-FFF2-40B4-BE49-F238E27FC236}">
                  <a16:creationId xmlns:a16="http://schemas.microsoft.com/office/drawing/2014/main" id="{DEB61813-3D64-4948-B8B5-948FE0AB5424}"/>
                </a:ext>
              </a:extLst>
            </p:cNvPr>
            <p:cNvSpPr/>
            <p:nvPr/>
          </p:nvSpPr>
          <p:spPr>
            <a:xfrm>
              <a:off x="6674420" y="4416633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3" name="Oval 72">
              <a:extLst>
                <a:ext uri="{FF2B5EF4-FFF2-40B4-BE49-F238E27FC236}">
                  <a16:creationId xmlns:a16="http://schemas.microsoft.com/office/drawing/2014/main" id="{97510B64-A38F-4C87-B1D4-E47A755B2FFF}"/>
                </a:ext>
              </a:extLst>
            </p:cNvPr>
            <p:cNvSpPr/>
            <p:nvPr/>
          </p:nvSpPr>
          <p:spPr>
            <a:xfrm>
              <a:off x="7072453" y="4416632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4" name="Oval 73">
              <a:extLst>
                <a:ext uri="{FF2B5EF4-FFF2-40B4-BE49-F238E27FC236}">
                  <a16:creationId xmlns:a16="http://schemas.microsoft.com/office/drawing/2014/main" id="{C7D48807-D71D-46C6-B024-20BE7FE4210B}"/>
                </a:ext>
              </a:extLst>
            </p:cNvPr>
            <p:cNvSpPr/>
            <p:nvPr/>
          </p:nvSpPr>
          <p:spPr>
            <a:xfrm>
              <a:off x="7072453" y="3977470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5" name="Oval 74">
              <a:extLst>
                <a:ext uri="{FF2B5EF4-FFF2-40B4-BE49-F238E27FC236}">
                  <a16:creationId xmlns:a16="http://schemas.microsoft.com/office/drawing/2014/main" id="{FB1FCF59-7181-4658-8284-4C0EC8D71C3F}"/>
                </a:ext>
              </a:extLst>
            </p:cNvPr>
            <p:cNvSpPr/>
            <p:nvPr/>
          </p:nvSpPr>
          <p:spPr>
            <a:xfrm>
              <a:off x="7072452" y="2790443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6" name="Oval 75">
              <a:extLst>
                <a:ext uri="{FF2B5EF4-FFF2-40B4-BE49-F238E27FC236}">
                  <a16:creationId xmlns:a16="http://schemas.microsoft.com/office/drawing/2014/main" id="{62177344-0913-4769-A4A5-862E56913411}"/>
                </a:ext>
              </a:extLst>
            </p:cNvPr>
            <p:cNvSpPr/>
            <p:nvPr/>
          </p:nvSpPr>
          <p:spPr>
            <a:xfrm>
              <a:off x="7072452" y="3157816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7" name="Oval 76">
              <a:extLst>
                <a:ext uri="{FF2B5EF4-FFF2-40B4-BE49-F238E27FC236}">
                  <a16:creationId xmlns:a16="http://schemas.microsoft.com/office/drawing/2014/main" id="{753AE6FA-E2B0-4EF6-B725-B97291C64FB1}"/>
                </a:ext>
              </a:extLst>
            </p:cNvPr>
            <p:cNvSpPr/>
            <p:nvPr/>
          </p:nvSpPr>
          <p:spPr>
            <a:xfrm>
              <a:off x="7072452" y="3568678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8" name="Oval 77">
              <a:extLst>
                <a:ext uri="{FF2B5EF4-FFF2-40B4-BE49-F238E27FC236}">
                  <a16:creationId xmlns:a16="http://schemas.microsoft.com/office/drawing/2014/main" id="{08B13A97-05AC-4201-B5A6-4670D827E028}"/>
                </a:ext>
              </a:extLst>
            </p:cNvPr>
            <p:cNvSpPr/>
            <p:nvPr/>
          </p:nvSpPr>
          <p:spPr>
            <a:xfrm>
              <a:off x="5082287" y="2773191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79" name="Oval 78">
              <a:extLst>
                <a:ext uri="{FF2B5EF4-FFF2-40B4-BE49-F238E27FC236}">
                  <a16:creationId xmlns:a16="http://schemas.microsoft.com/office/drawing/2014/main" id="{1AB67189-F02E-4474-83E2-364EACFE68B4}"/>
                </a:ext>
              </a:extLst>
            </p:cNvPr>
            <p:cNvSpPr/>
            <p:nvPr/>
          </p:nvSpPr>
          <p:spPr>
            <a:xfrm>
              <a:off x="5082286" y="3181981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0" name="Oval 79">
              <a:extLst>
                <a:ext uri="{FF2B5EF4-FFF2-40B4-BE49-F238E27FC236}">
                  <a16:creationId xmlns:a16="http://schemas.microsoft.com/office/drawing/2014/main" id="{F5A78168-1745-44DA-B09E-3B3DFBBE39E4}"/>
                </a:ext>
              </a:extLst>
            </p:cNvPr>
            <p:cNvSpPr/>
            <p:nvPr/>
          </p:nvSpPr>
          <p:spPr>
            <a:xfrm>
              <a:off x="5082284" y="3586635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1" name="Oval 80">
              <a:extLst>
                <a:ext uri="{FF2B5EF4-FFF2-40B4-BE49-F238E27FC236}">
                  <a16:creationId xmlns:a16="http://schemas.microsoft.com/office/drawing/2014/main" id="{0AEA32CB-9FFB-441D-8136-DDFEA5224B5E}"/>
                </a:ext>
              </a:extLst>
            </p:cNvPr>
            <p:cNvSpPr/>
            <p:nvPr/>
          </p:nvSpPr>
          <p:spPr>
            <a:xfrm>
              <a:off x="5082283" y="4003700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2" name="Oval 81">
              <a:extLst>
                <a:ext uri="{FF2B5EF4-FFF2-40B4-BE49-F238E27FC236}">
                  <a16:creationId xmlns:a16="http://schemas.microsoft.com/office/drawing/2014/main" id="{326662FC-0B8B-4FAC-842D-E9A91D792043}"/>
                </a:ext>
              </a:extLst>
            </p:cNvPr>
            <p:cNvSpPr/>
            <p:nvPr/>
          </p:nvSpPr>
          <p:spPr>
            <a:xfrm>
              <a:off x="5082283" y="4436231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3" name="Oval 82">
              <a:extLst>
                <a:ext uri="{FF2B5EF4-FFF2-40B4-BE49-F238E27FC236}">
                  <a16:creationId xmlns:a16="http://schemas.microsoft.com/office/drawing/2014/main" id="{5ED96D8C-BAB8-4C8E-9199-4833D7DC1294}"/>
                </a:ext>
              </a:extLst>
            </p:cNvPr>
            <p:cNvSpPr/>
            <p:nvPr/>
          </p:nvSpPr>
          <p:spPr>
            <a:xfrm>
              <a:off x="5480315" y="4432085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4" name="Oval 83">
              <a:extLst>
                <a:ext uri="{FF2B5EF4-FFF2-40B4-BE49-F238E27FC236}">
                  <a16:creationId xmlns:a16="http://schemas.microsoft.com/office/drawing/2014/main" id="{11D9ADB9-3A8A-4F91-95E7-6CA455A08FE2}"/>
                </a:ext>
              </a:extLst>
            </p:cNvPr>
            <p:cNvSpPr/>
            <p:nvPr/>
          </p:nvSpPr>
          <p:spPr>
            <a:xfrm>
              <a:off x="6674419" y="2359907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5" name="Oval 84">
              <a:extLst>
                <a:ext uri="{FF2B5EF4-FFF2-40B4-BE49-F238E27FC236}">
                  <a16:creationId xmlns:a16="http://schemas.microsoft.com/office/drawing/2014/main" id="{9A706FCB-EB96-4C8F-B89B-CF7F9C0399EF}"/>
                </a:ext>
              </a:extLst>
            </p:cNvPr>
            <p:cNvSpPr/>
            <p:nvPr/>
          </p:nvSpPr>
          <p:spPr>
            <a:xfrm>
              <a:off x="7072452" y="2359906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91B5FFC3-5345-4900-A768-F02E869ADEB8}"/>
                </a:ext>
              </a:extLst>
            </p:cNvPr>
            <p:cNvSpPr txBox="1"/>
            <p:nvPr/>
          </p:nvSpPr>
          <p:spPr>
            <a:xfrm>
              <a:off x="5542962" y="3264020"/>
              <a:ext cx="1466850" cy="646331"/>
            </a:xfrm>
            <a:prstGeom prst="rect">
              <a:avLst/>
            </a:prstGeom>
            <a:solidFill>
              <a:schemeClr val="bg1">
                <a:lumMod val="50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MEASURED SEEDLINGS</a:t>
              </a:r>
            </a:p>
          </p:txBody>
        </p:sp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2DCDDEDC-A655-4C2C-852C-300270B9E575}"/>
                </a:ext>
              </a:extLst>
            </p:cNvPr>
            <p:cNvSpPr txBox="1"/>
            <p:nvPr/>
          </p:nvSpPr>
          <p:spPr>
            <a:xfrm>
              <a:off x="5483030" y="4906907"/>
              <a:ext cx="146093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SPECIES 2 REPLICATE 1</a:t>
              </a:r>
            </a:p>
          </p:txBody>
        </p:sp>
        <p:sp>
          <p:nvSpPr>
            <p:cNvPr id="91" name="Oval 90">
              <a:extLst>
                <a:ext uri="{FF2B5EF4-FFF2-40B4-BE49-F238E27FC236}">
                  <a16:creationId xmlns:a16="http://schemas.microsoft.com/office/drawing/2014/main" id="{A7B462C2-B42F-47D6-883E-1ECF5BC236B6}"/>
                </a:ext>
              </a:extLst>
            </p:cNvPr>
            <p:cNvSpPr/>
            <p:nvPr/>
          </p:nvSpPr>
          <p:spPr>
            <a:xfrm>
              <a:off x="8272684" y="2746958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2" name="Oval 91">
              <a:extLst>
                <a:ext uri="{FF2B5EF4-FFF2-40B4-BE49-F238E27FC236}">
                  <a16:creationId xmlns:a16="http://schemas.microsoft.com/office/drawing/2014/main" id="{95D44C24-6CE5-43A0-A48E-037B5E122891}"/>
                </a:ext>
              </a:extLst>
            </p:cNvPr>
            <p:cNvSpPr/>
            <p:nvPr/>
          </p:nvSpPr>
          <p:spPr>
            <a:xfrm>
              <a:off x="8670717" y="2746957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3" name="Oval 92">
              <a:extLst>
                <a:ext uri="{FF2B5EF4-FFF2-40B4-BE49-F238E27FC236}">
                  <a16:creationId xmlns:a16="http://schemas.microsoft.com/office/drawing/2014/main" id="{11DDBBB8-7002-47C8-A67D-A8B5FA55473B}"/>
                </a:ext>
              </a:extLst>
            </p:cNvPr>
            <p:cNvSpPr/>
            <p:nvPr/>
          </p:nvSpPr>
          <p:spPr>
            <a:xfrm>
              <a:off x="9068750" y="2746956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4" name="Oval 93">
              <a:extLst>
                <a:ext uri="{FF2B5EF4-FFF2-40B4-BE49-F238E27FC236}">
                  <a16:creationId xmlns:a16="http://schemas.microsoft.com/office/drawing/2014/main" id="{CE7BE335-9B7A-468B-93EB-1347E318E523}"/>
                </a:ext>
              </a:extLst>
            </p:cNvPr>
            <p:cNvSpPr/>
            <p:nvPr/>
          </p:nvSpPr>
          <p:spPr>
            <a:xfrm>
              <a:off x="9466783" y="2746955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5" name="Oval 94">
              <a:extLst>
                <a:ext uri="{FF2B5EF4-FFF2-40B4-BE49-F238E27FC236}">
                  <a16:creationId xmlns:a16="http://schemas.microsoft.com/office/drawing/2014/main" id="{D33E634E-DBC4-4A23-83FE-F28FDEC39BB5}"/>
                </a:ext>
              </a:extLst>
            </p:cNvPr>
            <p:cNvSpPr/>
            <p:nvPr/>
          </p:nvSpPr>
          <p:spPr>
            <a:xfrm>
              <a:off x="8272684" y="3155749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6" name="Oval 95">
              <a:extLst>
                <a:ext uri="{FF2B5EF4-FFF2-40B4-BE49-F238E27FC236}">
                  <a16:creationId xmlns:a16="http://schemas.microsoft.com/office/drawing/2014/main" id="{AD5867A7-1279-4CAC-81D8-CD579C1508E4}"/>
                </a:ext>
              </a:extLst>
            </p:cNvPr>
            <p:cNvSpPr/>
            <p:nvPr/>
          </p:nvSpPr>
          <p:spPr>
            <a:xfrm>
              <a:off x="8670717" y="3155748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7" name="Oval 96">
              <a:extLst>
                <a:ext uri="{FF2B5EF4-FFF2-40B4-BE49-F238E27FC236}">
                  <a16:creationId xmlns:a16="http://schemas.microsoft.com/office/drawing/2014/main" id="{C066CCAB-0D62-42D3-B72A-89BEF5F5DDBC}"/>
                </a:ext>
              </a:extLst>
            </p:cNvPr>
            <p:cNvSpPr/>
            <p:nvPr/>
          </p:nvSpPr>
          <p:spPr>
            <a:xfrm>
              <a:off x="9068750" y="3155747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8" name="Oval 97">
              <a:extLst>
                <a:ext uri="{FF2B5EF4-FFF2-40B4-BE49-F238E27FC236}">
                  <a16:creationId xmlns:a16="http://schemas.microsoft.com/office/drawing/2014/main" id="{F24785F4-4D0C-42FD-97EA-C2936553FD90}"/>
                </a:ext>
              </a:extLst>
            </p:cNvPr>
            <p:cNvSpPr/>
            <p:nvPr/>
          </p:nvSpPr>
          <p:spPr>
            <a:xfrm>
              <a:off x="9466783" y="3155746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99" name="Oval 98">
              <a:extLst>
                <a:ext uri="{FF2B5EF4-FFF2-40B4-BE49-F238E27FC236}">
                  <a16:creationId xmlns:a16="http://schemas.microsoft.com/office/drawing/2014/main" id="{A44E1DA6-B27E-445F-BDE5-1172AFA33341}"/>
                </a:ext>
              </a:extLst>
            </p:cNvPr>
            <p:cNvSpPr/>
            <p:nvPr/>
          </p:nvSpPr>
          <p:spPr>
            <a:xfrm>
              <a:off x="8272684" y="3564540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0" name="Oval 99">
              <a:extLst>
                <a:ext uri="{FF2B5EF4-FFF2-40B4-BE49-F238E27FC236}">
                  <a16:creationId xmlns:a16="http://schemas.microsoft.com/office/drawing/2014/main" id="{45426924-82B9-4F7A-9493-3C1FE552ACB5}"/>
                </a:ext>
              </a:extLst>
            </p:cNvPr>
            <p:cNvSpPr/>
            <p:nvPr/>
          </p:nvSpPr>
          <p:spPr>
            <a:xfrm>
              <a:off x="8670717" y="3564539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1" name="Oval 100">
              <a:extLst>
                <a:ext uri="{FF2B5EF4-FFF2-40B4-BE49-F238E27FC236}">
                  <a16:creationId xmlns:a16="http://schemas.microsoft.com/office/drawing/2014/main" id="{E4AA2355-9D39-4FAB-80EC-5B34AEF3A242}"/>
                </a:ext>
              </a:extLst>
            </p:cNvPr>
            <p:cNvSpPr/>
            <p:nvPr/>
          </p:nvSpPr>
          <p:spPr>
            <a:xfrm>
              <a:off x="9068750" y="3564538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2" name="Oval 101">
              <a:extLst>
                <a:ext uri="{FF2B5EF4-FFF2-40B4-BE49-F238E27FC236}">
                  <a16:creationId xmlns:a16="http://schemas.microsoft.com/office/drawing/2014/main" id="{48905C51-5045-49D0-9524-7C944427E9A9}"/>
                </a:ext>
              </a:extLst>
            </p:cNvPr>
            <p:cNvSpPr/>
            <p:nvPr/>
          </p:nvSpPr>
          <p:spPr>
            <a:xfrm>
              <a:off x="9466783" y="3564537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3" name="Oval 102">
              <a:extLst>
                <a:ext uri="{FF2B5EF4-FFF2-40B4-BE49-F238E27FC236}">
                  <a16:creationId xmlns:a16="http://schemas.microsoft.com/office/drawing/2014/main" id="{D4C77B37-4356-4CE2-B797-E13F1C53A49B}"/>
                </a:ext>
              </a:extLst>
            </p:cNvPr>
            <p:cNvSpPr/>
            <p:nvPr/>
          </p:nvSpPr>
          <p:spPr>
            <a:xfrm>
              <a:off x="8272684" y="3973331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4" name="Oval 103">
              <a:extLst>
                <a:ext uri="{FF2B5EF4-FFF2-40B4-BE49-F238E27FC236}">
                  <a16:creationId xmlns:a16="http://schemas.microsoft.com/office/drawing/2014/main" id="{98AB06CE-2745-498C-A701-9C8C1F22AD09}"/>
                </a:ext>
              </a:extLst>
            </p:cNvPr>
            <p:cNvSpPr/>
            <p:nvPr/>
          </p:nvSpPr>
          <p:spPr>
            <a:xfrm>
              <a:off x="8670717" y="3973330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5" name="Oval 104">
              <a:extLst>
                <a:ext uri="{FF2B5EF4-FFF2-40B4-BE49-F238E27FC236}">
                  <a16:creationId xmlns:a16="http://schemas.microsoft.com/office/drawing/2014/main" id="{275D0092-DBE5-4B40-965B-17A0A1ADB73F}"/>
                </a:ext>
              </a:extLst>
            </p:cNvPr>
            <p:cNvSpPr/>
            <p:nvPr/>
          </p:nvSpPr>
          <p:spPr>
            <a:xfrm>
              <a:off x="9068750" y="3973329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6" name="Oval 105">
              <a:extLst>
                <a:ext uri="{FF2B5EF4-FFF2-40B4-BE49-F238E27FC236}">
                  <a16:creationId xmlns:a16="http://schemas.microsoft.com/office/drawing/2014/main" id="{2F0D7520-D46C-4E41-88DD-C752578B0264}"/>
                </a:ext>
              </a:extLst>
            </p:cNvPr>
            <p:cNvSpPr/>
            <p:nvPr/>
          </p:nvSpPr>
          <p:spPr>
            <a:xfrm>
              <a:off x="9466783" y="3973328"/>
              <a:ext cx="398033" cy="408791"/>
            </a:xfrm>
            <a:prstGeom prst="ellipse">
              <a:avLst/>
            </a:prstGeom>
            <a:solidFill>
              <a:schemeClr val="bg1">
                <a:lumMod val="85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7" name="Oval 106">
              <a:extLst>
                <a:ext uri="{FF2B5EF4-FFF2-40B4-BE49-F238E27FC236}">
                  <a16:creationId xmlns:a16="http://schemas.microsoft.com/office/drawing/2014/main" id="{650F2013-7853-49B5-8B2B-1CB3CDD474A7}"/>
                </a:ext>
              </a:extLst>
            </p:cNvPr>
            <p:cNvSpPr/>
            <p:nvPr/>
          </p:nvSpPr>
          <p:spPr>
            <a:xfrm>
              <a:off x="7874651" y="2338163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8" name="Oval 107">
              <a:extLst>
                <a:ext uri="{FF2B5EF4-FFF2-40B4-BE49-F238E27FC236}">
                  <a16:creationId xmlns:a16="http://schemas.microsoft.com/office/drawing/2014/main" id="{C6D8F417-80C8-44B4-8A9F-8072283ECB51}"/>
                </a:ext>
              </a:extLst>
            </p:cNvPr>
            <p:cNvSpPr/>
            <p:nvPr/>
          </p:nvSpPr>
          <p:spPr>
            <a:xfrm>
              <a:off x="8272684" y="2338162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09" name="Oval 108">
              <a:extLst>
                <a:ext uri="{FF2B5EF4-FFF2-40B4-BE49-F238E27FC236}">
                  <a16:creationId xmlns:a16="http://schemas.microsoft.com/office/drawing/2014/main" id="{889325CE-52E5-49A8-B7D2-62F9EF6490A9}"/>
                </a:ext>
              </a:extLst>
            </p:cNvPr>
            <p:cNvSpPr/>
            <p:nvPr/>
          </p:nvSpPr>
          <p:spPr>
            <a:xfrm>
              <a:off x="8670717" y="2338161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0" name="Oval 109">
              <a:extLst>
                <a:ext uri="{FF2B5EF4-FFF2-40B4-BE49-F238E27FC236}">
                  <a16:creationId xmlns:a16="http://schemas.microsoft.com/office/drawing/2014/main" id="{9DF68A25-E824-4BBE-84DA-96971BCE6F97}"/>
                </a:ext>
              </a:extLst>
            </p:cNvPr>
            <p:cNvSpPr/>
            <p:nvPr/>
          </p:nvSpPr>
          <p:spPr>
            <a:xfrm>
              <a:off x="9068750" y="2338160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1" name="Oval 110">
              <a:extLst>
                <a:ext uri="{FF2B5EF4-FFF2-40B4-BE49-F238E27FC236}">
                  <a16:creationId xmlns:a16="http://schemas.microsoft.com/office/drawing/2014/main" id="{7AEA60B9-756A-4880-ACF7-1CCB54ACB656}"/>
                </a:ext>
              </a:extLst>
            </p:cNvPr>
            <p:cNvSpPr/>
            <p:nvPr/>
          </p:nvSpPr>
          <p:spPr>
            <a:xfrm>
              <a:off x="8670717" y="4386262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2" name="Oval 111">
              <a:extLst>
                <a:ext uri="{FF2B5EF4-FFF2-40B4-BE49-F238E27FC236}">
                  <a16:creationId xmlns:a16="http://schemas.microsoft.com/office/drawing/2014/main" id="{EB80EE68-9F17-4809-8732-CCA73440C37F}"/>
                </a:ext>
              </a:extLst>
            </p:cNvPr>
            <p:cNvSpPr/>
            <p:nvPr/>
          </p:nvSpPr>
          <p:spPr>
            <a:xfrm>
              <a:off x="9068750" y="4386261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3" name="Oval 112">
              <a:extLst>
                <a:ext uri="{FF2B5EF4-FFF2-40B4-BE49-F238E27FC236}">
                  <a16:creationId xmlns:a16="http://schemas.microsoft.com/office/drawing/2014/main" id="{D6DDCEEB-CD4E-4FB7-AD9E-BF2F99AC9D32}"/>
                </a:ext>
              </a:extLst>
            </p:cNvPr>
            <p:cNvSpPr/>
            <p:nvPr/>
          </p:nvSpPr>
          <p:spPr>
            <a:xfrm>
              <a:off x="9466783" y="4386260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4" name="Oval 113">
              <a:extLst>
                <a:ext uri="{FF2B5EF4-FFF2-40B4-BE49-F238E27FC236}">
                  <a16:creationId xmlns:a16="http://schemas.microsoft.com/office/drawing/2014/main" id="{AF5A7295-D216-406D-8D40-F6854C5A9918}"/>
                </a:ext>
              </a:extLst>
            </p:cNvPr>
            <p:cNvSpPr/>
            <p:nvPr/>
          </p:nvSpPr>
          <p:spPr>
            <a:xfrm>
              <a:off x="9864816" y="4386259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5" name="Oval 114">
              <a:extLst>
                <a:ext uri="{FF2B5EF4-FFF2-40B4-BE49-F238E27FC236}">
                  <a16:creationId xmlns:a16="http://schemas.microsoft.com/office/drawing/2014/main" id="{A7AA1222-C666-451E-BB05-B6F4F5A78757}"/>
                </a:ext>
              </a:extLst>
            </p:cNvPr>
            <p:cNvSpPr/>
            <p:nvPr/>
          </p:nvSpPr>
          <p:spPr>
            <a:xfrm>
              <a:off x="9864816" y="3947097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6" name="Oval 115">
              <a:extLst>
                <a:ext uri="{FF2B5EF4-FFF2-40B4-BE49-F238E27FC236}">
                  <a16:creationId xmlns:a16="http://schemas.microsoft.com/office/drawing/2014/main" id="{2F9ABC7B-0225-4081-B6E1-8D4B4C830143}"/>
                </a:ext>
              </a:extLst>
            </p:cNvPr>
            <p:cNvSpPr/>
            <p:nvPr/>
          </p:nvSpPr>
          <p:spPr>
            <a:xfrm>
              <a:off x="9864815" y="2760070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7" name="Oval 116">
              <a:extLst>
                <a:ext uri="{FF2B5EF4-FFF2-40B4-BE49-F238E27FC236}">
                  <a16:creationId xmlns:a16="http://schemas.microsoft.com/office/drawing/2014/main" id="{40666659-51F4-4DC7-9A44-C0E861C53F8F}"/>
                </a:ext>
              </a:extLst>
            </p:cNvPr>
            <p:cNvSpPr/>
            <p:nvPr/>
          </p:nvSpPr>
          <p:spPr>
            <a:xfrm>
              <a:off x="9864815" y="3127443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8" name="Oval 117">
              <a:extLst>
                <a:ext uri="{FF2B5EF4-FFF2-40B4-BE49-F238E27FC236}">
                  <a16:creationId xmlns:a16="http://schemas.microsoft.com/office/drawing/2014/main" id="{0F51CC03-BF8A-45C2-90FF-B7F6119B8F8F}"/>
                </a:ext>
              </a:extLst>
            </p:cNvPr>
            <p:cNvSpPr/>
            <p:nvPr/>
          </p:nvSpPr>
          <p:spPr>
            <a:xfrm>
              <a:off x="9864815" y="3538305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19" name="Oval 118">
              <a:extLst>
                <a:ext uri="{FF2B5EF4-FFF2-40B4-BE49-F238E27FC236}">
                  <a16:creationId xmlns:a16="http://schemas.microsoft.com/office/drawing/2014/main" id="{8E0D56D9-0AC7-4454-85AB-1559F3A72D05}"/>
                </a:ext>
              </a:extLst>
            </p:cNvPr>
            <p:cNvSpPr/>
            <p:nvPr/>
          </p:nvSpPr>
          <p:spPr>
            <a:xfrm>
              <a:off x="7874650" y="2742818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0" name="Oval 119">
              <a:extLst>
                <a:ext uri="{FF2B5EF4-FFF2-40B4-BE49-F238E27FC236}">
                  <a16:creationId xmlns:a16="http://schemas.microsoft.com/office/drawing/2014/main" id="{9C8A1BE3-9DD5-46B0-8BD5-83B16E690E86}"/>
                </a:ext>
              </a:extLst>
            </p:cNvPr>
            <p:cNvSpPr/>
            <p:nvPr/>
          </p:nvSpPr>
          <p:spPr>
            <a:xfrm>
              <a:off x="7874649" y="3151608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1" name="Oval 120">
              <a:extLst>
                <a:ext uri="{FF2B5EF4-FFF2-40B4-BE49-F238E27FC236}">
                  <a16:creationId xmlns:a16="http://schemas.microsoft.com/office/drawing/2014/main" id="{F43BD30A-D0E8-4E0B-92F9-DC7FB13736DB}"/>
                </a:ext>
              </a:extLst>
            </p:cNvPr>
            <p:cNvSpPr/>
            <p:nvPr/>
          </p:nvSpPr>
          <p:spPr>
            <a:xfrm>
              <a:off x="7874647" y="3556262"/>
              <a:ext cx="398033" cy="408791"/>
            </a:xfrm>
            <a:prstGeom prst="ellipse">
              <a:avLst/>
            </a:prstGeom>
            <a:solidFill>
              <a:schemeClr val="bg1"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2" name="Oval 121">
              <a:extLst>
                <a:ext uri="{FF2B5EF4-FFF2-40B4-BE49-F238E27FC236}">
                  <a16:creationId xmlns:a16="http://schemas.microsoft.com/office/drawing/2014/main" id="{E15CD1C9-9C98-4B28-B6B3-DFD459090F45}"/>
                </a:ext>
              </a:extLst>
            </p:cNvPr>
            <p:cNvSpPr/>
            <p:nvPr/>
          </p:nvSpPr>
          <p:spPr>
            <a:xfrm>
              <a:off x="7874646" y="3973327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3" name="Oval 122">
              <a:extLst>
                <a:ext uri="{FF2B5EF4-FFF2-40B4-BE49-F238E27FC236}">
                  <a16:creationId xmlns:a16="http://schemas.microsoft.com/office/drawing/2014/main" id="{39074000-6103-433D-9BB6-14F0B3AAEE2B}"/>
                </a:ext>
              </a:extLst>
            </p:cNvPr>
            <p:cNvSpPr/>
            <p:nvPr/>
          </p:nvSpPr>
          <p:spPr>
            <a:xfrm>
              <a:off x="7874646" y="4405858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4" name="Oval 123">
              <a:extLst>
                <a:ext uri="{FF2B5EF4-FFF2-40B4-BE49-F238E27FC236}">
                  <a16:creationId xmlns:a16="http://schemas.microsoft.com/office/drawing/2014/main" id="{FDF858DE-56A2-452F-8C32-29049FC22CF0}"/>
                </a:ext>
              </a:extLst>
            </p:cNvPr>
            <p:cNvSpPr/>
            <p:nvPr/>
          </p:nvSpPr>
          <p:spPr>
            <a:xfrm>
              <a:off x="8272678" y="4401712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5" name="Oval 124">
              <a:extLst>
                <a:ext uri="{FF2B5EF4-FFF2-40B4-BE49-F238E27FC236}">
                  <a16:creationId xmlns:a16="http://schemas.microsoft.com/office/drawing/2014/main" id="{639DB499-2484-46AA-AE11-64CD85DA4AB7}"/>
                </a:ext>
              </a:extLst>
            </p:cNvPr>
            <p:cNvSpPr/>
            <p:nvPr/>
          </p:nvSpPr>
          <p:spPr>
            <a:xfrm>
              <a:off x="9466782" y="2329534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6" name="Oval 125">
              <a:extLst>
                <a:ext uri="{FF2B5EF4-FFF2-40B4-BE49-F238E27FC236}">
                  <a16:creationId xmlns:a16="http://schemas.microsoft.com/office/drawing/2014/main" id="{0F21ABF5-5073-4892-A9B2-5BFC0B0DAEED}"/>
                </a:ext>
              </a:extLst>
            </p:cNvPr>
            <p:cNvSpPr/>
            <p:nvPr/>
          </p:nvSpPr>
          <p:spPr>
            <a:xfrm>
              <a:off x="9864815" y="2329533"/>
              <a:ext cx="398033" cy="408791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b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endParaRPr>
            </a:p>
          </p:txBody>
        </p:sp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56ADD164-1CBB-43C6-B966-412B236E760E}"/>
                </a:ext>
              </a:extLst>
            </p:cNvPr>
            <p:cNvSpPr txBox="1"/>
            <p:nvPr/>
          </p:nvSpPr>
          <p:spPr>
            <a:xfrm>
              <a:off x="8335325" y="3233647"/>
              <a:ext cx="1466850" cy="646331"/>
            </a:xfrm>
            <a:prstGeom prst="rect">
              <a:avLst/>
            </a:prstGeom>
            <a:solidFill>
              <a:schemeClr val="bg1">
                <a:lumMod val="50000"/>
                <a:alpha val="59000"/>
              </a:schemeClr>
            </a:solidFill>
            <a:ln w="25400">
              <a:solidFill>
                <a:schemeClr val="tx1">
                  <a:lumMod val="95000"/>
                  <a:lumOff val="5000"/>
                </a:schemeClr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MEASURED SEEDLINGS</a:t>
              </a:r>
            </a:p>
          </p:txBody>
        </p:sp>
        <p:sp>
          <p:nvSpPr>
            <p:cNvPr id="131" name="TextBox 130">
              <a:extLst>
                <a:ext uri="{FF2B5EF4-FFF2-40B4-BE49-F238E27FC236}">
                  <a16:creationId xmlns:a16="http://schemas.microsoft.com/office/drawing/2014/main" id="{207723E9-96CE-4BD5-8E2A-E3E1A5AB0A2B}"/>
                </a:ext>
              </a:extLst>
            </p:cNvPr>
            <p:cNvSpPr txBox="1"/>
            <p:nvPr/>
          </p:nvSpPr>
          <p:spPr>
            <a:xfrm>
              <a:off x="8275393" y="4876534"/>
              <a:ext cx="1460936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SPECIES 3 REPLICATE 1</a:t>
              </a:r>
            </a:p>
          </p:txBody>
        </p:sp>
        <p:sp>
          <p:nvSpPr>
            <p:cNvPr id="132" name="TextBox 131">
              <a:extLst>
                <a:ext uri="{FF2B5EF4-FFF2-40B4-BE49-F238E27FC236}">
                  <a16:creationId xmlns:a16="http://schemas.microsoft.com/office/drawing/2014/main" id="{9F16E7B9-C2B0-4AFF-8B76-981893CFEFDE}"/>
                </a:ext>
              </a:extLst>
            </p:cNvPr>
            <p:cNvSpPr txBox="1"/>
            <p:nvPr/>
          </p:nvSpPr>
          <p:spPr>
            <a:xfrm>
              <a:off x="2383536" y="1225188"/>
              <a:ext cx="7879312" cy="369332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rPr>
                <a:t>BLOCK 1</a:t>
              </a:r>
            </a:p>
          </p:txBody>
        </p:sp>
        <p:cxnSp>
          <p:nvCxnSpPr>
            <p:cNvPr id="134" name="Connector: Elbow 133">
              <a:extLst>
                <a:ext uri="{FF2B5EF4-FFF2-40B4-BE49-F238E27FC236}">
                  <a16:creationId xmlns:a16="http://schemas.microsoft.com/office/drawing/2014/main" id="{664AE7AF-32E5-411C-9DF4-4FB2473951AB}"/>
                </a:ext>
              </a:extLst>
            </p:cNvPr>
            <p:cNvCxnSpPr>
              <a:cxnSpLocks/>
            </p:cNvCxnSpPr>
            <p:nvPr/>
          </p:nvCxnSpPr>
          <p:spPr>
            <a:xfrm>
              <a:off x="2126897" y="1980058"/>
              <a:ext cx="1406157" cy="404777"/>
            </a:xfrm>
            <a:prstGeom prst="bentConnector2">
              <a:avLst/>
            </a:prstGeom>
            <a:ln w="3175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0" name="Connector: Elbow 139">
              <a:extLst>
                <a:ext uri="{FF2B5EF4-FFF2-40B4-BE49-F238E27FC236}">
                  <a16:creationId xmlns:a16="http://schemas.microsoft.com/office/drawing/2014/main" id="{FEF3FE0F-3C89-4043-B08E-F9381F9E4E20}"/>
                </a:ext>
              </a:extLst>
            </p:cNvPr>
            <p:cNvCxnSpPr>
              <a:cxnSpLocks/>
            </p:cNvCxnSpPr>
            <p:nvPr/>
          </p:nvCxnSpPr>
          <p:spPr>
            <a:xfrm rot="16200000" flipH="1">
              <a:off x="1417102" y="2672521"/>
              <a:ext cx="1173577" cy="487601"/>
            </a:xfrm>
            <a:prstGeom prst="bentConnector3">
              <a:avLst>
                <a:gd name="adj1" fmla="val 99058"/>
              </a:avLst>
            </a:prstGeom>
            <a:ln w="31750">
              <a:solidFill>
                <a:schemeClr val="tx1"/>
              </a:solidFill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14978289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22</Words>
  <Application>Microsoft Office PowerPoint</Application>
  <PresentationFormat>Widescreen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Stephen Elliott</dc:creator>
  <cp:lastModifiedBy>Stephen Elliott</cp:lastModifiedBy>
  <cp:revision>1</cp:revision>
  <dcterms:created xsi:type="dcterms:W3CDTF">2022-11-05T14:42:33Z</dcterms:created>
  <dcterms:modified xsi:type="dcterms:W3CDTF">2022-11-05T14:58:47Z</dcterms:modified>
</cp:coreProperties>
</file>

<file path=docProps/thumbnail.jpeg>
</file>