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5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8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64" r:id="rId3"/>
    <p:sldId id="257" r:id="rId4"/>
    <p:sldId id="266" r:id="rId5"/>
    <p:sldId id="258" r:id="rId6"/>
    <p:sldId id="263" r:id="rId7"/>
    <p:sldId id="261" r:id="rId8"/>
    <p:sldId id="262" r:id="rId9"/>
    <p:sldId id="268" r:id="rId10"/>
    <p:sldId id="286" r:id="rId11"/>
    <p:sldId id="287" r:id="rId12"/>
    <p:sldId id="269" r:id="rId13"/>
    <p:sldId id="270" r:id="rId14"/>
    <p:sldId id="295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8" r:id="rId31"/>
    <p:sldId id="289" r:id="rId32"/>
    <p:sldId id="290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yn Sakkara" initials="R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47" autoAdjust="0"/>
    <p:restoredTop sz="94660"/>
  </p:normalViewPr>
  <p:slideViewPr>
    <p:cSldViewPr>
      <p:cViewPr varScale="1">
        <p:scale>
          <a:sx n="80" d="100"/>
          <a:sy n="80" d="100"/>
        </p:scale>
        <p:origin x="1046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1CC49-523D-4579-BD87-444E676A28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11DA4E3-BEFC-4EE0-87F4-A25A4386F5AF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AU" sz="2400" b="1" dirty="0">
              <a:latin typeface="Palatino Linotype" pitchFamily="18" charset="0"/>
            </a:rPr>
            <a:t>A database is an ‘organised body of related information’</a:t>
          </a:r>
        </a:p>
      </dgm:t>
    </dgm:pt>
    <dgm:pt modelId="{B0570E3A-7C4F-40B2-84F3-1AE37BD687C6}" type="par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BD08BAB8-8215-47F1-98F4-26B428B315F6}" type="sib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E20AF340-BF71-4C85-A952-250AD2E763BC}" type="pres">
      <dgm:prSet presAssocID="{D181CC49-523D-4579-BD87-444E676A282A}" presName="Name0" presStyleCnt="0">
        <dgm:presLayoutVars>
          <dgm:dir/>
          <dgm:animLvl val="lvl"/>
          <dgm:resizeHandles val="exact"/>
        </dgm:presLayoutVars>
      </dgm:prSet>
      <dgm:spPr/>
    </dgm:pt>
    <dgm:pt modelId="{4023F335-8314-4973-B268-DCFCAA1E6A1A}" type="pres">
      <dgm:prSet presAssocID="{511DA4E3-BEFC-4EE0-87F4-A25A4386F5AF}" presName="linNode" presStyleCnt="0"/>
      <dgm:spPr/>
    </dgm:pt>
    <dgm:pt modelId="{5A46728C-DDF6-4380-967A-30DBA166A6C9}" type="pres">
      <dgm:prSet presAssocID="{511DA4E3-BEFC-4EE0-87F4-A25A4386F5AF}" presName="parentText" presStyleLbl="node1" presStyleIdx="0" presStyleCnt="1" custScaleX="277778" custScaleY="100098">
        <dgm:presLayoutVars>
          <dgm:chMax val="1"/>
          <dgm:bulletEnabled val="1"/>
        </dgm:presLayoutVars>
      </dgm:prSet>
      <dgm:spPr/>
    </dgm:pt>
  </dgm:ptLst>
  <dgm:cxnLst>
    <dgm:cxn modelId="{AE6FEE06-B7EF-4A77-90F8-D98FCF3C9ABF}" srcId="{D181CC49-523D-4579-BD87-444E676A282A}" destId="{511DA4E3-BEFC-4EE0-87F4-A25A4386F5AF}" srcOrd="0" destOrd="0" parTransId="{B0570E3A-7C4F-40B2-84F3-1AE37BD687C6}" sibTransId="{BD08BAB8-8215-47F1-98F4-26B428B315F6}"/>
    <dgm:cxn modelId="{FA661554-4256-40C8-84B7-41689FBE5845}" type="presOf" srcId="{511DA4E3-BEFC-4EE0-87F4-A25A4386F5AF}" destId="{5A46728C-DDF6-4380-967A-30DBA166A6C9}" srcOrd="0" destOrd="0" presId="urn:microsoft.com/office/officeart/2005/8/layout/vList5"/>
    <dgm:cxn modelId="{4651EAEC-C4D6-4BB0-991C-F35CC13A704E}" type="presOf" srcId="{D181CC49-523D-4579-BD87-444E676A282A}" destId="{E20AF340-BF71-4C85-A952-250AD2E763BC}" srcOrd="0" destOrd="0" presId="urn:microsoft.com/office/officeart/2005/8/layout/vList5"/>
    <dgm:cxn modelId="{5CEDDBC9-5324-4270-974F-77AC7511C7BD}" type="presParOf" srcId="{E20AF340-BF71-4C85-A952-250AD2E763BC}" destId="{4023F335-8314-4973-B268-DCFCAA1E6A1A}" srcOrd="0" destOrd="0" presId="urn:microsoft.com/office/officeart/2005/8/layout/vList5"/>
    <dgm:cxn modelId="{91A86188-FA91-4CCC-B8D3-F005629FF113}" type="presParOf" srcId="{4023F335-8314-4973-B268-DCFCAA1E6A1A}" destId="{5A46728C-DDF6-4380-967A-30DBA166A6C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Simplify data analysis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/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/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90413B2D-AF85-4BB5-8957-EB1E4FE79D5B}" type="presOf" srcId="{506236DB-0FE1-4543-BDD3-66D918DFE278}" destId="{00133AB2-83AA-4C2C-AE1B-06C1B4E8F4D8}" srcOrd="0" destOrd="0" presId="urn:microsoft.com/office/officeart/2005/8/layout/vList2"/>
    <dgm:cxn modelId="{F7260354-5198-4F63-BCDC-8B28BD3356D0}" type="presOf" srcId="{D7127171-DB7F-42FD-A273-68F2CE2A7C0C}" destId="{2A4D7A20-4D20-4BD6-9D74-BBF447EF5A0E}" srcOrd="0" destOrd="0" presId="urn:microsoft.com/office/officeart/2005/8/layout/vList2"/>
    <dgm:cxn modelId="{654F0756-1C67-41BF-864F-EB2E96CDE84B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Make searching for information simple 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48AF5018-4827-47FE-9CCA-F774B6D68935}" type="presOf" srcId="{506236DB-0FE1-4543-BDD3-66D918DFE278}" destId="{00133AB2-83AA-4C2C-AE1B-06C1B4E8F4D8}" srcOrd="0" destOrd="0" presId="urn:microsoft.com/office/officeart/2005/8/layout/vList2"/>
    <dgm:cxn modelId="{A808E58C-1C97-43C9-ADD9-612F767F0C80}" type="presOf" srcId="{D7127171-DB7F-42FD-A273-68F2CE2A7C0C}" destId="{2A4D7A20-4D20-4BD6-9D74-BBF447EF5A0E}" srcOrd="0" destOrd="0" presId="urn:microsoft.com/office/officeart/2005/8/layout/vList2"/>
    <dgm:cxn modelId="{32DFB93F-9559-4406-AF0A-806F2FA10D40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Help with identification of species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F9F26ACA-7176-482B-BFF2-94186DC48A13}" type="presOf" srcId="{D7127171-DB7F-42FD-A273-68F2CE2A7C0C}" destId="{2A4D7A20-4D20-4BD6-9D74-BBF447EF5A0E}" srcOrd="0" destOrd="0" presId="urn:microsoft.com/office/officeart/2005/8/layout/vList2"/>
    <dgm:cxn modelId="{E26152DD-BEBE-40EA-9647-CB8F2CD7E478}" type="presOf" srcId="{506236DB-0FE1-4543-BDD3-66D918DFE278}" destId="{00133AB2-83AA-4C2C-AE1B-06C1B4E8F4D8}" srcOrd="0" destOrd="0" presId="urn:microsoft.com/office/officeart/2005/8/layout/vList2"/>
    <dgm:cxn modelId="{EB178E46-D976-4C8D-B18A-BC834E84ED28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Help users share information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09602434-0432-4E78-B43E-1D2325257E9F}" type="presOf" srcId="{D7127171-DB7F-42FD-A273-68F2CE2A7C0C}" destId="{2A4D7A20-4D20-4BD6-9D74-BBF447EF5A0E}" srcOrd="0" destOrd="0" presId="urn:microsoft.com/office/officeart/2005/8/layout/vList2"/>
    <dgm:cxn modelId="{021588FF-5B29-4111-BBF2-3EE9C5D2CA3A}" type="presOf" srcId="{506236DB-0FE1-4543-BDD3-66D918DFE278}" destId="{00133AB2-83AA-4C2C-AE1B-06C1B4E8F4D8}" srcOrd="0" destOrd="0" presId="urn:microsoft.com/office/officeart/2005/8/layout/vList2"/>
    <dgm:cxn modelId="{E015163C-741F-45DB-8C84-891EECC85726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Can generate species reports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>
            <a:latin typeface="Palatino Linotype" pitchFamily="18" charset="0"/>
          </a:endParaRPr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463D4D32-D2A2-4DBA-BEDB-D505445BFC5B}" type="presOf" srcId="{D7127171-DB7F-42FD-A273-68F2CE2A7C0C}" destId="{2A4D7A20-4D20-4BD6-9D74-BBF447EF5A0E}" srcOrd="0" destOrd="0" presId="urn:microsoft.com/office/officeart/2005/8/layout/vList2"/>
    <dgm:cxn modelId="{72014351-EFD0-4726-B396-BB3CA8291E22}" type="presOf" srcId="{506236DB-0FE1-4543-BDD3-66D918DFE278}" destId="{00133AB2-83AA-4C2C-AE1B-06C1B4E8F4D8}" srcOrd="0" destOrd="0" presId="urn:microsoft.com/office/officeart/2005/8/layout/vList2"/>
    <dgm:cxn modelId="{87B4BE7E-B399-4416-AD01-2D0F6E5B33AB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B6BD888-89B7-47FA-B437-E5F9853F2C1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EA317EB7-4932-4CCD-BE8A-4ACDE9AE8418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1800" dirty="0">
              <a:solidFill>
                <a:srgbClr val="003A1A"/>
              </a:solidFill>
              <a:latin typeface="Palatino Linotype" pitchFamily="18" charset="0"/>
            </a:rPr>
            <a:t>Excel spreadsheets are great at storing and analysing information but they cannot allow sophisticated searching and sort facilities of a database</a:t>
          </a:r>
          <a:endParaRPr lang="th-TH" sz="1800" dirty="0">
            <a:solidFill>
              <a:srgbClr val="003A1A"/>
            </a:solidFill>
            <a:latin typeface="Palatino Linotype" pitchFamily="18" charset="0"/>
          </a:endParaRPr>
        </a:p>
      </dgm:t>
    </dgm:pt>
    <dgm:pt modelId="{1C5ED1FE-4DF3-4A68-AAF2-3AAEF88D9026}" type="parTrans" cxnId="{B2753687-17CE-48E1-8835-F2D99A234B01}">
      <dgm:prSet/>
      <dgm:spPr/>
      <dgm:t>
        <a:bodyPr/>
        <a:lstStyle/>
        <a:p>
          <a:endParaRPr lang="th-TH"/>
        </a:p>
      </dgm:t>
    </dgm:pt>
    <dgm:pt modelId="{0FA9786F-1512-4B72-A5A9-81EB23B54382}" type="sibTrans" cxnId="{B2753687-17CE-48E1-8835-F2D99A234B01}">
      <dgm:prSet/>
      <dgm:spPr/>
      <dgm:t>
        <a:bodyPr/>
        <a:lstStyle/>
        <a:p>
          <a:endParaRPr lang="th-TH"/>
        </a:p>
      </dgm:t>
    </dgm:pt>
    <dgm:pt modelId="{0708C0A0-FC09-4D5C-B9B0-063EB62D8EEB}" type="pres">
      <dgm:prSet presAssocID="{4B6BD888-89B7-47FA-B437-E5F9853F2C1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C3B95271-C05D-4A26-9476-D9E66FF082AF}" type="pres">
      <dgm:prSet presAssocID="{EA317EB7-4932-4CCD-BE8A-4ACDE9AE8418}" presName="horFlow" presStyleCnt="0"/>
      <dgm:spPr/>
    </dgm:pt>
    <dgm:pt modelId="{4036341D-914D-436C-A1A6-46215C5918E0}" type="pres">
      <dgm:prSet presAssocID="{EA317EB7-4932-4CCD-BE8A-4ACDE9AE8418}" presName="bigChev" presStyleLbl="node1" presStyleIdx="0" presStyleCnt="1" custScaleX="541799" custScaleY="157427" custLinFactNeighborX="-5203" custLinFactNeighborY="12024"/>
      <dgm:spPr>
        <a:prstGeom prst="round2DiagRect">
          <a:avLst/>
        </a:prstGeom>
      </dgm:spPr>
    </dgm:pt>
  </dgm:ptLst>
  <dgm:cxnLst>
    <dgm:cxn modelId="{C6C12001-FC13-45C9-99A7-435E560695A5}" type="presOf" srcId="{4B6BD888-89B7-47FA-B437-E5F9853F2C1C}" destId="{0708C0A0-FC09-4D5C-B9B0-063EB62D8EEB}" srcOrd="0" destOrd="0" presId="urn:microsoft.com/office/officeart/2005/8/layout/lProcess3"/>
    <dgm:cxn modelId="{B2753687-17CE-48E1-8835-F2D99A234B01}" srcId="{4B6BD888-89B7-47FA-B437-E5F9853F2C1C}" destId="{EA317EB7-4932-4CCD-BE8A-4ACDE9AE8418}" srcOrd="0" destOrd="0" parTransId="{1C5ED1FE-4DF3-4A68-AAF2-3AAEF88D9026}" sibTransId="{0FA9786F-1512-4B72-A5A9-81EB23B54382}"/>
    <dgm:cxn modelId="{3A4ADB9F-724F-423D-A6A5-AEE16A86DCC9}" type="presOf" srcId="{EA317EB7-4932-4CCD-BE8A-4ACDE9AE8418}" destId="{4036341D-914D-436C-A1A6-46215C5918E0}" srcOrd="0" destOrd="0" presId="urn:microsoft.com/office/officeart/2005/8/layout/lProcess3"/>
    <dgm:cxn modelId="{5490E91A-015D-4EB3-88E8-C00CEDBECC24}" type="presParOf" srcId="{0708C0A0-FC09-4D5C-B9B0-063EB62D8EEB}" destId="{C3B95271-C05D-4A26-9476-D9E66FF082AF}" srcOrd="0" destOrd="0" presId="urn:microsoft.com/office/officeart/2005/8/layout/lProcess3"/>
    <dgm:cxn modelId="{FB1409F5-2E12-49F6-8662-9E70163413DB}" type="presParOf" srcId="{C3B95271-C05D-4A26-9476-D9E66FF082AF}" destId="{4036341D-914D-436C-A1A6-46215C5918E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5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BE04FDA-E274-4B36-A33B-A8B69C5B17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0D676D6A-D545-4AB9-B7A0-1A0387A5E2F2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b="1" dirty="0">
              <a:latin typeface="Palatino Linotype" pitchFamily="18" charset="0"/>
            </a:rPr>
            <a:t>Databases in FORRU’s</a:t>
          </a:r>
        </a:p>
      </dgm:t>
    </dgm:pt>
    <dgm:pt modelId="{525DC9D2-F6B1-4C79-B5E4-3D7B82509366}" type="parTrans" cxnId="{F9A263F8-31D3-49A6-95C1-ECF83CDFC1E6}">
      <dgm:prSet/>
      <dgm:spPr/>
      <dgm:t>
        <a:bodyPr/>
        <a:lstStyle/>
        <a:p>
          <a:endParaRPr lang="th-TH"/>
        </a:p>
      </dgm:t>
    </dgm:pt>
    <dgm:pt modelId="{61E249A0-3AD6-4717-A917-B591F35FEC93}" type="sibTrans" cxnId="{F9A263F8-31D3-49A6-95C1-ECF83CDFC1E6}">
      <dgm:prSet/>
      <dgm:spPr/>
      <dgm:t>
        <a:bodyPr/>
        <a:lstStyle/>
        <a:p>
          <a:endParaRPr lang="th-TH"/>
        </a:p>
      </dgm:t>
    </dgm:pt>
    <dgm:pt modelId="{8389C714-64F7-491B-B60C-17DB47F655BA}" type="pres">
      <dgm:prSet presAssocID="{8BE04FDA-E274-4B36-A33B-A8B69C5B17E0}" presName="linear" presStyleCnt="0">
        <dgm:presLayoutVars>
          <dgm:animLvl val="lvl"/>
          <dgm:resizeHandles val="exact"/>
        </dgm:presLayoutVars>
      </dgm:prSet>
      <dgm:spPr/>
    </dgm:pt>
    <dgm:pt modelId="{2A6937E0-3D6E-44F6-AB8D-F10E12E9859B}" type="pres">
      <dgm:prSet presAssocID="{0D676D6A-D545-4AB9-B7A0-1A0387A5E2F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41D5442-229F-452A-BB59-0C1459BCE385}" type="presOf" srcId="{8BE04FDA-E274-4B36-A33B-A8B69C5B17E0}" destId="{8389C714-64F7-491B-B60C-17DB47F655BA}" srcOrd="0" destOrd="0" presId="urn:microsoft.com/office/officeart/2005/8/layout/vList2"/>
    <dgm:cxn modelId="{75330AED-A544-42F6-9EEB-DCA86BE22C8F}" type="presOf" srcId="{0D676D6A-D545-4AB9-B7A0-1A0387A5E2F2}" destId="{2A6937E0-3D6E-44F6-AB8D-F10E12E9859B}" srcOrd="0" destOrd="0" presId="urn:microsoft.com/office/officeart/2005/8/layout/vList2"/>
    <dgm:cxn modelId="{F9A263F8-31D3-49A6-95C1-ECF83CDFC1E6}" srcId="{8BE04FDA-E274-4B36-A33B-A8B69C5B17E0}" destId="{0D676D6A-D545-4AB9-B7A0-1A0387A5E2F2}" srcOrd="0" destOrd="0" parTransId="{525DC9D2-F6B1-4C79-B5E4-3D7B82509366}" sibTransId="{61E249A0-3AD6-4717-A917-B591F35FEC93}"/>
    <dgm:cxn modelId="{8FC5133A-969F-42B9-8A2F-619FA2B0BFB7}" type="presParOf" srcId="{8389C714-64F7-491B-B60C-17DB47F655BA}" destId="{2A6937E0-3D6E-44F6-AB8D-F10E12E985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EBA2870-CDEF-4A60-864E-6E46C03C2F7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B58529B-DCFB-444C-B07F-1F70A7FB1F9D}">
      <dgm:prSet custT="1"/>
      <dgm:spPr>
        <a:ln>
          <a:solidFill>
            <a:srgbClr val="FF0000"/>
          </a:solidFill>
        </a:ln>
      </dgm:spPr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Experiments will result in large amounts of data</a:t>
          </a:r>
          <a:endParaRPr lang="en-US" sz="2000" dirty="0">
            <a:latin typeface="Palatino Linotype" pitchFamily="18" charset="0"/>
          </a:endParaRPr>
        </a:p>
      </dgm:t>
    </dgm:pt>
    <dgm:pt modelId="{99C7DBC2-9504-44A7-8B95-396B6506E9C7}" type="parTrans" cxnId="{7AC07E00-5900-4BCE-AB63-0485D655C247}">
      <dgm:prSet/>
      <dgm:spPr/>
      <dgm:t>
        <a:bodyPr/>
        <a:lstStyle/>
        <a:p>
          <a:pPr algn="l"/>
          <a:endParaRPr lang="th-TH" sz="2400">
            <a:latin typeface="Palatino Linotype" pitchFamily="18" charset="0"/>
          </a:endParaRPr>
        </a:p>
      </dgm:t>
    </dgm:pt>
    <dgm:pt modelId="{0E1C953D-6A63-4DD6-A2C2-3EDB000B326A}" type="sibTrans" cxnId="{7AC07E00-5900-4BCE-AB63-0485D655C247}">
      <dgm:prSet/>
      <dgm:spPr/>
      <dgm:t>
        <a:bodyPr/>
        <a:lstStyle/>
        <a:p>
          <a:pPr algn="l"/>
          <a:endParaRPr lang="th-TH" sz="2400">
            <a:latin typeface="Palatino Linotype" pitchFamily="18" charset="0"/>
          </a:endParaRPr>
        </a:p>
      </dgm:t>
    </dgm:pt>
    <dgm:pt modelId="{3919BCF6-4ACE-4809-8B58-05E66E30D20B}" type="pres">
      <dgm:prSet presAssocID="{CEBA2870-CDEF-4A60-864E-6E46C03C2F7A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0A6B3C5-9D3F-4C50-B989-E0E9390C4926}" type="pres">
      <dgm:prSet presAssocID="{5B58529B-DCFB-444C-B07F-1F70A7FB1F9D}" presName="circle1" presStyleLbl="node1" presStyleIdx="0" presStyleCnt="1"/>
      <dgm:spPr>
        <a:prstGeom prst="sun">
          <a:avLst/>
        </a:prstGeom>
      </dgm:spPr>
    </dgm:pt>
    <dgm:pt modelId="{31E375FB-1084-4B37-BF51-DD21B61E8D3C}" type="pres">
      <dgm:prSet presAssocID="{5B58529B-DCFB-444C-B07F-1F70A7FB1F9D}" presName="space" presStyleCnt="0"/>
      <dgm:spPr/>
    </dgm:pt>
    <dgm:pt modelId="{ABF6A0CC-8744-491C-80DC-A47D5BC5DD74}" type="pres">
      <dgm:prSet presAssocID="{5B58529B-DCFB-444C-B07F-1F70A7FB1F9D}" presName="rect1" presStyleLbl="alignAcc1" presStyleIdx="0" presStyleCnt="1"/>
      <dgm:spPr/>
    </dgm:pt>
    <dgm:pt modelId="{721F45EF-B436-45F1-9B6E-C4C5555EBE28}" type="pres">
      <dgm:prSet presAssocID="{5B58529B-DCFB-444C-B07F-1F70A7FB1F9D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7AC07E00-5900-4BCE-AB63-0485D655C247}" srcId="{CEBA2870-CDEF-4A60-864E-6E46C03C2F7A}" destId="{5B58529B-DCFB-444C-B07F-1F70A7FB1F9D}" srcOrd="0" destOrd="0" parTransId="{99C7DBC2-9504-44A7-8B95-396B6506E9C7}" sibTransId="{0E1C953D-6A63-4DD6-A2C2-3EDB000B326A}"/>
    <dgm:cxn modelId="{9F876996-DCD9-4E41-ABDC-2281C6670C02}" type="presOf" srcId="{5B58529B-DCFB-444C-B07F-1F70A7FB1F9D}" destId="{ABF6A0CC-8744-491C-80DC-A47D5BC5DD74}" srcOrd="0" destOrd="0" presId="urn:microsoft.com/office/officeart/2005/8/layout/target3"/>
    <dgm:cxn modelId="{59F58E9C-4D35-4A75-9138-0C6CAA33BCC9}" type="presOf" srcId="{5B58529B-DCFB-444C-B07F-1F70A7FB1F9D}" destId="{721F45EF-B436-45F1-9B6E-C4C5555EBE28}" srcOrd="1" destOrd="0" presId="urn:microsoft.com/office/officeart/2005/8/layout/target3"/>
    <dgm:cxn modelId="{F300D7EA-54C7-4EF6-9212-9AF29478EB51}" type="presOf" srcId="{CEBA2870-CDEF-4A60-864E-6E46C03C2F7A}" destId="{3919BCF6-4ACE-4809-8B58-05E66E30D20B}" srcOrd="0" destOrd="0" presId="urn:microsoft.com/office/officeart/2005/8/layout/target3"/>
    <dgm:cxn modelId="{ADD3F00B-890E-42EB-A3D2-304E7DC4E00A}" type="presParOf" srcId="{3919BCF6-4ACE-4809-8B58-05E66E30D20B}" destId="{20A6B3C5-9D3F-4C50-B989-E0E9390C4926}" srcOrd="0" destOrd="0" presId="urn:microsoft.com/office/officeart/2005/8/layout/target3"/>
    <dgm:cxn modelId="{2F674780-3787-4511-838B-69A79CEA5159}" type="presParOf" srcId="{3919BCF6-4ACE-4809-8B58-05E66E30D20B}" destId="{31E375FB-1084-4B37-BF51-DD21B61E8D3C}" srcOrd="1" destOrd="0" presId="urn:microsoft.com/office/officeart/2005/8/layout/target3"/>
    <dgm:cxn modelId="{F57214E6-BBC1-42AF-BEBA-375EA5D87003}" type="presParOf" srcId="{3919BCF6-4ACE-4809-8B58-05E66E30D20B}" destId="{ABF6A0CC-8744-491C-80DC-A47D5BC5DD74}" srcOrd="2" destOrd="0" presId="urn:microsoft.com/office/officeart/2005/8/layout/target3"/>
    <dgm:cxn modelId="{6EA33DBE-4D4A-429E-9188-710E4F5BB7D2}" type="presParOf" srcId="{3919BCF6-4ACE-4809-8B58-05E66E30D20B}" destId="{721F45EF-B436-45F1-9B6E-C4C5555EBE2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EBA2870-CDEF-4A60-864E-6E46C03C2F7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B58529B-DCFB-444C-B07F-1F70A7FB1F9D}">
      <dgm:prSet custT="1"/>
      <dgm:spPr>
        <a:ln>
          <a:solidFill>
            <a:srgbClr val="FF0000"/>
          </a:solidFill>
        </a:ln>
      </dgm:spPr>
      <dgm:t>
        <a:bodyPr/>
        <a:lstStyle/>
        <a:p>
          <a:pPr algn="l" rtl="0"/>
          <a:r>
            <a:rPr lang="en-AU" sz="2000" b="0" dirty="0">
              <a:latin typeface="Palatino Linotype" pitchFamily="18" charset="0"/>
            </a:rPr>
            <a:t>Combining individual spreadsheets into a database means an overview of each species can be produced</a:t>
          </a:r>
          <a:endParaRPr lang="en-US" sz="2000" b="0" dirty="0">
            <a:latin typeface="Palatino Linotype" pitchFamily="18" charset="0"/>
          </a:endParaRPr>
        </a:p>
      </dgm:t>
    </dgm:pt>
    <dgm:pt modelId="{99C7DBC2-9504-44A7-8B95-396B6506E9C7}" type="parTrans" cxnId="{7AC07E00-5900-4BCE-AB63-0485D655C247}">
      <dgm:prSet/>
      <dgm:spPr/>
      <dgm:t>
        <a:bodyPr/>
        <a:lstStyle/>
        <a:p>
          <a:pPr algn="l"/>
          <a:endParaRPr lang="th-TH" sz="2400" b="0">
            <a:latin typeface="Palatino Linotype" pitchFamily="18" charset="0"/>
          </a:endParaRPr>
        </a:p>
      </dgm:t>
    </dgm:pt>
    <dgm:pt modelId="{0E1C953D-6A63-4DD6-A2C2-3EDB000B326A}" type="sibTrans" cxnId="{7AC07E00-5900-4BCE-AB63-0485D655C247}">
      <dgm:prSet/>
      <dgm:spPr/>
      <dgm:t>
        <a:bodyPr/>
        <a:lstStyle/>
        <a:p>
          <a:pPr algn="l"/>
          <a:endParaRPr lang="th-TH" sz="2400" b="0">
            <a:latin typeface="Palatino Linotype" pitchFamily="18" charset="0"/>
          </a:endParaRPr>
        </a:p>
      </dgm:t>
    </dgm:pt>
    <dgm:pt modelId="{3919BCF6-4ACE-4809-8B58-05E66E30D20B}" type="pres">
      <dgm:prSet presAssocID="{CEBA2870-CDEF-4A60-864E-6E46C03C2F7A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0A6B3C5-9D3F-4C50-B989-E0E9390C4926}" type="pres">
      <dgm:prSet presAssocID="{5B58529B-DCFB-444C-B07F-1F70A7FB1F9D}" presName="circle1" presStyleLbl="node1" presStyleIdx="0" presStyleCnt="1"/>
      <dgm:spPr>
        <a:prstGeom prst="cloud">
          <a:avLst/>
        </a:prstGeom>
      </dgm:spPr>
    </dgm:pt>
    <dgm:pt modelId="{31E375FB-1084-4B37-BF51-DD21B61E8D3C}" type="pres">
      <dgm:prSet presAssocID="{5B58529B-DCFB-444C-B07F-1F70A7FB1F9D}" presName="space" presStyleCnt="0"/>
      <dgm:spPr/>
    </dgm:pt>
    <dgm:pt modelId="{ABF6A0CC-8744-491C-80DC-A47D5BC5DD74}" type="pres">
      <dgm:prSet presAssocID="{5B58529B-DCFB-444C-B07F-1F70A7FB1F9D}" presName="rect1" presStyleLbl="alignAcc1" presStyleIdx="0" presStyleCnt="1"/>
      <dgm:spPr/>
    </dgm:pt>
    <dgm:pt modelId="{721F45EF-B436-45F1-9B6E-C4C5555EBE28}" type="pres">
      <dgm:prSet presAssocID="{5B58529B-DCFB-444C-B07F-1F70A7FB1F9D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7AC07E00-5900-4BCE-AB63-0485D655C247}" srcId="{CEBA2870-CDEF-4A60-864E-6E46C03C2F7A}" destId="{5B58529B-DCFB-444C-B07F-1F70A7FB1F9D}" srcOrd="0" destOrd="0" parTransId="{99C7DBC2-9504-44A7-8B95-396B6506E9C7}" sibTransId="{0E1C953D-6A63-4DD6-A2C2-3EDB000B326A}"/>
    <dgm:cxn modelId="{CC09D300-4BE7-4A17-98CC-4301509E77ED}" type="presOf" srcId="{5B58529B-DCFB-444C-B07F-1F70A7FB1F9D}" destId="{ABF6A0CC-8744-491C-80DC-A47D5BC5DD74}" srcOrd="0" destOrd="0" presId="urn:microsoft.com/office/officeart/2005/8/layout/target3"/>
    <dgm:cxn modelId="{7FB0B558-1EFA-44D0-999C-2282E5662AA1}" type="presOf" srcId="{5B58529B-DCFB-444C-B07F-1F70A7FB1F9D}" destId="{721F45EF-B436-45F1-9B6E-C4C5555EBE28}" srcOrd="1" destOrd="0" presId="urn:microsoft.com/office/officeart/2005/8/layout/target3"/>
    <dgm:cxn modelId="{64E2B87F-C0FE-4EF8-85FA-656831F640A1}" type="presOf" srcId="{CEBA2870-CDEF-4A60-864E-6E46C03C2F7A}" destId="{3919BCF6-4ACE-4809-8B58-05E66E30D20B}" srcOrd="0" destOrd="0" presId="urn:microsoft.com/office/officeart/2005/8/layout/target3"/>
    <dgm:cxn modelId="{1616B29D-42F0-4C2D-A297-B6BCAB1A19E3}" type="presParOf" srcId="{3919BCF6-4ACE-4809-8B58-05E66E30D20B}" destId="{20A6B3C5-9D3F-4C50-B989-E0E9390C4926}" srcOrd="0" destOrd="0" presId="urn:microsoft.com/office/officeart/2005/8/layout/target3"/>
    <dgm:cxn modelId="{7BA42261-7385-4AF8-A31D-457DD558D56C}" type="presParOf" srcId="{3919BCF6-4ACE-4809-8B58-05E66E30D20B}" destId="{31E375FB-1084-4B37-BF51-DD21B61E8D3C}" srcOrd="1" destOrd="0" presId="urn:microsoft.com/office/officeart/2005/8/layout/target3"/>
    <dgm:cxn modelId="{AD9345DC-A80C-40D8-B5AA-99637E05DE1F}" type="presParOf" srcId="{3919BCF6-4ACE-4809-8B58-05E66E30D20B}" destId="{ABF6A0CC-8744-491C-80DC-A47D5BC5DD74}" srcOrd="2" destOrd="0" presId="urn:microsoft.com/office/officeart/2005/8/layout/target3"/>
    <dgm:cxn modelId="{0C67416C-DF85-41E2-94CA-5F51E62668A4}" type="presParOf" srcId="{3919BCF6-4ACE-4809-8B58-05E66E30D20B}" destId="{721F45EF-B436-45F1-9B6E-C4C5555EBE2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EBA2870-CDEF-4A60-864E-6E46C03C2F7A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B58529B-DCFB-444C-B07F-1F70A7FB1F9D}">
      <dgm:prSet custT="1"/>
      <dgm:spPr>
        <a:ln>
          <a:solidFill>
            <a:srgbClr val="FF0000"/>
          </a:solidFill>
        </a:ln>
      </dgm:spPr>
      <dgm:t>
        <a:bodyPr/>
        <a:lstStyle/>
        <a:p>
          <a:pPr algn="ctr" rtl="0"/>
          <a:r>
            <a:rPr lang="en-AU" sz="2000" dirty="0">
              <a:latin typeface="Palatino Linotype" pitchFamily="18" charset="0"/>
            </a:rPr>
            <a:t>Data can be interrogated to:</a:t>
          </a:r>
          <a:endParaRPr lang="en-US" sz="2000" dirty="0">
            <a:latin typeface="Palatino Linotype" pitchFamily="18" charset="0"/>
          </a:endParaRPr>
        </a:p>
      </dgm:t>
    </dgm:pt>
    <dgm:pt modelId="{99C7DBC2-9504-44A7-8B95-396B6506E9C7}" type="parTrans" cxnId="{7AC07E00-5900-4BCE-AB63-0485D655C247}">
      <dgm:prSet/>
      <dgm:spPr/>
      <dgm:t>
        <a:bodyPr/>
        <a:lstStyle/>
        <a:p>
          <a:pPr algn="l"/>
          <a:endParaRPr lang="th-TH" sz="2400">
            <a:latin typeface="Palatino Linotype" pitchFamily="18" charset="0"/>
          </a:endParaRPr>
        </a:p>
      </dgm:t>
    </dgm:pt>
    <dgm:pt modelId="{0E1C953D-6A63-4DD6-A2C2-3EDB000B326A}" type="sibTrans" cxnId="{7AC07E00-5900-4BCE-AB63-0485D655C247}">
      <dgm:prSet/>
      <dgm:spPr/>
      <dgm:t>
        <a:bodyPr/>
        <a:lstStyle/>
        <a:p>
          <a:pPr algn="l"/>
          <a:endParaRPr lang="th-TH" sz="2400">
            <a:latin typeface="Palatino Linotype" pitchFamily="18" charset="0"/>
          </a:endParaRPr>
        </a:p>
      </dgm:t>
    </dgm:pt>
    <dgm:pt modelId="{3919BCF6-4ACE-4809-8B58-05E66E30D20B}" type="pres">
      <dgm:prSet presAssocID="{CEBA2870-CDEF-4A60-864E-6E46C03C2F7A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0A6B3C5-9D3F-4C50-B989-E0E9390C4926}" type="pres">
      <dgm:prSet presAssocID="{5B58529B-DCFB-444C-B07F-1F70A7FB1F9D}" presName="circle1" presStyleLbl="node1" presStyleIdx="0" presStyleCnt="1"/>
      <dgm:spPr>
        <a:prstGeom prst="sun">
          <a:avLst/>
        </a:prstGeom>
      </dgm:spPr>
    </dgm:pt>
    <dgm:pt modelId="{31E375FB-1084-4B37-BF51-DD21B61E8D3C}" type="pres">
      <dgm:prSet presAssocID="{5B58529B-DCFB-444C-B07F-1F70A7FB1F9D}" presName="space" presStyleCnt="0"/>
      <dgm:spPr/>
    </dgm:pt>
    <dgm:pt modelId="{ABF6A0CC-8744-491C-80DC-A47D5BC5DD74}" type="pres">
      <dgm:prSet presAssocID="{5B58529B-DCFB-444C-B07F-1F70A7FB1F9D}" presName="rect1" presStyleLbl="alignAcc1" presStyleIdx="0" presStyleCnt="1" custLinFactNeighborX="1575"/>
      <dgm:spPr>
        <a:prstGeom prst="downArrowCallout">
          <a:avLst/>
        </a:prstGeom>
      </dgm:spPr>
    </dgm:pt>
    <dgm:pt modelId="{721F45EF-B436-45F1-9B6E-C4C5555EBE28}" type="pres">
      <dgm:prSet presAssocID="{5B58529B-DCFB-444C-B07F-1F70A7FB1F9D}" presName="rect1ParTxNoCh" presStyleLbl="alignAcc1" presStyleIdx="0" presStyleCnt="1">
        <dgm:presLayoutVars>
          <dgm:chMax val="1"/>
          <dgm:bulletEnabled val="1"/>
        </dgm:presLayoutVars>
      </dgm:prSet>
      <dgm:spPr>
        <a:prstGeom prst="downArrowCallout">
          <a:avLst/>
        </a:prstGeom>
      </dgm:spPr>
    </dgm:pt>
  </dgm:ptLst>
  <dgm:cxnLst>
    <dgm:cxn modelId="{7AC07E00-5900-4BCE-AB63-0485D655C247}" srcId="{CEBA2870-CDEF-4A60-864E-6E46C03C2F7A}" destId="{5B58529B-DCFB-444C-B07F-1F70A7FB1F9D}" srcOrd="0" destOrd="0" parTransId="{99C7DBC2-9504-44A7-8B95-396B6506E9C7}" sibTransId="{0E1C953D-6A63-4DD6-A2C2-3EDB000B326A}"/>
    <dgm:cxn modelId="{0A12432B-0ECF-42C7-B909-A6CCAFFBC02B}" type="presOf" srcId="{CEBA2870-CDEF-4A60-864E-6E46C03C2F7A}" destId="{3919BCF6-4ACE-4809-8B58-05E66E30D20B}" srcOrd="0" destOrd="0" presId="urn:microsoft.com/office/officeart/2005/8/layout/target3"/>
    <dgm:cxn modelId="{D24AAF3C-396F-4426-A1A1-49E140456FF6}" type="presOf" srcId="{5B58529B-DCFB-444C-B07F-1F70A7FB1F9D}" destId="{ABF6A0CC-8744-491C-80DC-A47D5BC5DD74}" srcOrd="0" destOrd="0" presId="urn:microsoft.com/office/officeart/2005/8/layout/target3"/>
    <dgm:cxn modelId="{EAB9564E-FC39-44BF-A86C-4611074105B7}" type="presOf" srcId="{5B58529B-DCFB-444C-B07F-1F70A7FB1F9D}" destId="{721F45EF-B436-45F1-9B6E-C4C5555EBE28}" srcOrd="1" destOrd="0" presId="urn:microsoft.com/office/officeart/2005/8/layout/target3"/>
    <dgm:cxn modelId="{1C0498A3-0066-45C2-BC51-909E91D11B97}" type="presParOf" srcId="{3919BCF6-4ACE-4809-8B58-05E66E30D20B}" destId="{20A6B3C5-9D3F-4C50-B989-E0E9390C4926}" srcOrd="0" destOrd="0" presId="urn:microsoft.com/office/officeart/2005/8/layout/target3"/>
    <dgm:cxn modelId="{BC421760-BE68-4461-95B4-78E10043EE82}" type="presParOf" srcId="{3919BCF6-4ACE-4809-8B58-05E66E30D20B}" destId="{31E375FB-1084-4B37-BF51-DD21B61E8D3C}" srcOrd="1" destOrd="0" presId="urn:microsoft.com/office/officeart/2005/8/layout/target3"/>
    <dgm:cxn modelId="{11D7160B-FAB8-4ED0-8E9D-F52F8BBCE5A3}" type="presParOf" srcId="{3919BCF6-4ACE-4809-8B58-05E66E30D20B}" destId="{ABF6A0CC-8744-491C-80DC-A47D5BC5DD74}" srcOrd="2" destOrd="0" presId="urn:microsoft.com/office/officeart/2005/8/layout/target3"/>
    <dgm:cxn modelId="{D9024EC1-5D96-4760-9ABB-2C76F2090AD1}" type="presParOf" srcId="{3919BCF6-4ACE-4809-8B58-05E66E30D20B}" destId="{721F45EF-B436-45F1-9B6E-C4C5555EBE2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F60060-551D-4605-95A5-EDCE2064C082}" type="doc">
      <dgm:prSet loTypeId="urn:microsoft.com/office/officeart/2005/8/layout/vList2" loCatId="list" qsTypeId="urn:microsoft.com/office/officeart/2005/8/quickstyle/simple3" qsCatId="simple" csTypeId="urn:microsoft.com/office/officeart/2005/8/colors/accent6_4" csCatId="accent6" phldr="1"/>
      <dgm:spPr/>
      <dgm:t>
        <a:bodyPr/>
        <a:lstStyle/>
        <a:p>
          <a:endParaRPr lang="th-TH"/>
        </a:p>
      </dgm:t>
    </dgm:pt>
    <dgm:pt modelId="{198B1AC9-6AFC-4315-84EC-644BB29A531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b="1" dirty="0">
              <a:latin typeface="Palatino Linotype" pitchFamily="18" charset="0"/>
            </a:rPr>
            <a:t>What is a database?</a:t>
          </a:r>
        </a:p>
      </dgm:t>
    </dgm:pt>
    <dgm:pt modelId="{0010A710-3AF1-484A-BA73-DE36EC61301F}" type="parTrans" cxnId="{7D96E895-751C-48D1-8513-04BCF39B7BA5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CE9AAF2B-0A59-49A5-9843-1D080AA4B32E}" type="sibTrans" cxnId="{7D96E895-751C-48D1-8513-04BCF39B7BA5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F74E26D6-7009-4C59-9B88-52DE9D7B6B81}" type="pres">
      <dgm:prSet presAssocID="{C4F60060-551D-4605-95A5-EDCE2064C082}" presName="linear" presStyleCnt="0">
        <dgm:presLayoutVars>
          <dgm:animLvl val="lvl"/>
          <dgm:resizeHandles val="exact"/>
        </dgm:presLayoutVars>
      </dgm:prSet>
      <dgm:spPr/>
    </dgm:pt>
    <dgm:pt modelId="{7D9F321A-CF68-4010-986E-F2258E4A0B7A}" type="pres">
      <dgm:prSet presAssocID="{198B1AC9-6AFC-4315-84EC-644BB29A531E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</dgm:pt>
  </dgm:ptLst>
  <dgm:cxnLst>
    <dgm:cxn modelId="{26D9B08C-E8CB-457C-9313-53C9597B1A5E}" type="presOf" srcId="{C4F60060-551D-4605-95A5-EDCE2064C082}" destId="{F74E26D6-7009-4C59-9B88-52DE9D7B6B81}" srcOrd="0" destOrd="0" presId="urn:microsoft.com/office/officeart/2005/8/layout/vList2"/>
    <dgm:cxn modelId="{7D96E895-751C-48D1-8513-04BCF39B7BA5}" srcId="{C4F60060-551D-4605-95A5-EDCE2064C082}" destId="{198B1AC9-6AFC-4315-84EC-644BB29A531E}" srcOrd="0" destOrd="0" parTransId="{0010A710-3AF1-484A-BA73-DE36EC61301F}" sibTransId="{CE9AAF2B-0A59-49A5-9843-1D080AA4B32E}"/>
    <dgm:cxn modelId="{042B1BAA-8EEB-4C8E-8BA8-E06C88A913B1}" type="presOf" srcId="{198B1AC9-6AFC-4315-84EC-644BB29A531E}" destId="{7D9F321A-CF68-4010-986E-F2258E4A0B7A}" srcOrd="0" destOrd="0" presId="urn:microsoft.com/office/officeart/2005/8/layout/vList2"/>
    <dgm:cxn modelId="{6E7795BF-6229-4294-B7C0-AFFA2311D0F5}" type="presParOf" srcId="{F74E26D6-7009-4C59-9B88-52DE9D7B6B81}" destId="{7D9F321A-CF68-4010-986E-F2258E4A0B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96BF267-41B1-4996-BDD1-6D69F8F769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DDCB76AA-895D-455D-B885-B8815C7F14DD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1600" b="0" i="0" baseline="0" dirty="0">
              <a:latin typeface="Palatino Linotype" pitchFamily="18" charset="0"/>
            </a:rPr>
            <a:t>Reveal the most suitable species for planting on a particular site</a:t>
          </a:r>
          <a:endParaRPr lang="en-US" sz="1600" b="0" i="0" baseline="0" dirty="0">
            <a:latin typeface="Palatino Linotype" pitchFamily="18" charset="0"/>
          </a:endParaRPr>
        </a:p>
      </dgm:t>
    </dgm:pt>
    <dgm:pt modelId="{05CE6736-E68C-41B4-865D-8C0C833F974C}" type="parTrans" cxnId="{C106BC24-47DB-40D9-A8B1-20DB5BF4BA8F}">
      <dgm:prSet/>
      <dgm:spPr/>
      <dgm:t>
        <a:bodyPr/>
        <a:lstStyle/>
        <a:p>
          <a:endParaRPr lang="th-TH" sz="1600"/>
        </a:p>
      </dgm:t>
    </dgm:pt>
    <dgm:pt modelId="{2E2EDB04-726D-4DFB-BE22-8FA9947964FA}" type="sibTrans" cxnId="{C106BC24-47DB-40D9-A8B1-20DB5BF4BA8F}">
      <dgm:prSet/>
      <dgm:spPr/>
      <dgm:t>
        <a:bodyPr/>
        <a:lstStyle/>
        <a:p>
          <a:endParaRPr lang="th-TH" sz="1600"/>
        </a:p>
      </dgm:t>
    </dgm:pt>
    <dgm:pt modelId="{1622628C-0A46-4747-AE95-5C1765B6DCF0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AU" sz="1600" b="0" i="0" baseline="0" dirty="0">
              <a:latin typeface="Palatino Linotype" pitchFamily="18" charset="0"/>
            </a:rPr>
            <a:t>Aid development of forest restoration strategies for each site</a:t>
          </a:r>
          <a:endParaRPr lang="en-US" sz="1600" b="0" i="0" baseline="0" dirty="0">
            <a:latin typeface="Palatino Linotype" pitchFamily="18" charset="0"/>
          </a:endParaRPr>
        </a:p>
      </dgm:t>
    </dgm:pt>
    <dgm:pt modelId="{8E5B11F0-4084-4186-B25D-DE5465019DBA}" type="parTrans" cxnId="{B674738B-7D10-40F0-BBF4-81A5E9F6D87D}">
      <dgm:prSet/>
      <dgm:spPr/>
      <dgm:t>
        <a:bodyPr/>
        <a:lstStyle/>
        <a:p>
          <a:endParaRPr lang="th-TH" sz="1600"/>
        </a:p>
      </dgm:t>
    </dgm:pt>
    <dgm:pt modelId="{2AD2CCDB-DC73-435C-B062-BADB1435AD92}" type="sibTrans" cxnId="{B674738B-7D10-40F0-BBF4-81A5E9F6D87D}">
      <dgm:prSet/>
      <dgm:spPr/>
      <dgm:t>
        <a:bodyPr/>
        <a:lstStyle/>
        <a:p>
          <a:endParaRPr lang="th-TH" sz="1600"/>
        </a:p>
      </dgm:t>
    </dgm:pt>
    <dgm:pt modelId="{1056034E-C465-4149-9485-D70CE402C549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AU" sz="1600" b="0" i="0" baseline="0" dirty="0">
              <a:latin typeface="Palatino Linotype" pitchFamily="18" charset="0"/>
            </a:rPr>
            <a:t>Assist with species identification</a:t>
          </a:r>
        </a:p>
      </dgm:t>
    </dgm:pt>
    <dgm:pt modelId="{451FE6C0-1F0D-4D7C-B044-EEB0EFE30D14}" type="parTrans" cxnId="{56E5EA7A-6D8A-4EB4-8E7D-B52B47349F4A}">
      <dgm:prSet/>
      <dgm:spPr/>
      <dgm:t>
        <a:bodyPr/>
        <a:lstStyle/>
        <a:p>
          <a:endParaRPr lang="th-TH" sz="1600"/>
        </a:p>
      </dgm:t>
    </dgm:pt>
    <dgm:pt modelId="{14DFA93F-877E-4AC0-BBFE-BAE480DB4D74}" type="sibTrans" cxnId="{56E5EA7A-6D8A-4EB4-8E7D-B52B47349F4A}">
      <dgm:prSet/>
      <dgm:spPr/>
      <dgm:t>
        <a:bodyPr/>
        <a:lstStyle/>
        <a:p>
          <a:endParaRPr lang="th-TH" sz="1600"/>
        </a:p>
      </dgm:t>
    </dgm:pt>
    <dgm:pt modelId="{D151A944-A607-4CE7-AB5C-EFC6748F1336}" type="pres">
      <dgm:prSet presAssocID="{396BF267-41B1-4996-BDD1-6D69F8F7690F}" presName="Name0" presStyleCnt="0">
        <dgm:presLayoutVars>
          <dgm:dir/>
          <dgm:animLvl val="lvl"/>
          <dgm:resizeHandles val="exact"/>
        </dgm:presLayoutVars>
      </dgm:prSet>
      <dgm:spPr/>
    </dgm:pt>
    <dgm:pt modelId="{D9CA457C-F45B-442E-AF8E-C6DDA7BC3846}" type="pres">
      <dgm:prSet presAssocID="{DDCB76AA-895D-455D-B885-B8815C7F14DD}" presName="linNode" presStyleCnt="0"/>
      <dgm:spPr/>
    </dgm:pt>
    <dgm:pt modelId="{C7F95D4D-E9F1-4C19-9F61-BCDFC9F0B418}" type="pres">
      <dgm:prSet presAssocID="{DDCB76AA-895D-455D-B885-B8815C7F14DD}" presName="parentText" presStyleLbl="node1" presStyleIdx="0" presStyleCnt="3" custScaleX="277778" custScaleY="2000000" custLinFactNeighborX="2887" custLinFactNeighborY="-1236">
        <dgm:presLayoutVars>
          <dgm:chMax val="1"/>
          <dgm:bulletEnabled val="1"/>
        </dgm:presLayoutVars>
      </dgm:prSet>
      <dgm:spPr/>
    </dgm:pt>
    <dgm:pt modelId="{F9CCC450-0C98-4241-B4B3-C4A9D4640C4D}" type="pres">
      <dgm:prSet presAssocID="{2E2EDB04-726D-4DFB-BE22-8FA9947964FA}" presName="sp" presStyleCnt="0"/>
      <dgm:spPr/>
    </dgm:pt>
    <dgm:pt modelId="{7572DAAA-3848-4E8F-839D-C0A72C447D8E}" type="pres">
      <dgm:prSet presAssocID="{1622628C-0A46-4747-AE95-5C1765B6DCF0}" presName="linNode" presStyleCnt="0"/>
      <dgm:spPr/>
    </dgm:pt>
    <dgm:pt modelId="{6F5C6A27-9F1E-4B28-9EAC-62CCB4EE3EA7}" type="pres">
      <dgm:prSet presAssocID="{1622628C-0A46-4747-AE95-5C1765B6DCF0}" presName="parentText" presStyleLbl="node1" presStyleIdx="1" presStyleCnt="3" custScaleX="241563" custScaleY="2000000" custLinFactNeighborX="21020">
        <dgm:presLayoutVars>
          <dgm:chMax val="1"/>
          <dgm:bulletEnabled val="1"/>
        </dgm:presLayoutVars>
      </dgm:prSet>
      <dgm:spPr/>
    </dgm:pt>
    <dgm:pt modelId="{E2D23CEC-AC36-4BE6-9F48-62347A4C729F}" type="pres">
      <dgm:prSet presAssocID="{2AD2CCDB-DC73-435C-B062-BADB1435AD92}" presName="sp" presStyleCnt="0"/>
      <dgm:spPr/>
    </dgm:pt>
    <dgm:pt modelId="{FEEE1301-B2DD-4E64-9043-957555A9C3BC}" type="pres">
      <dgm:prSet presAssocID="{1056034E-C465-4149-9485-D70CE402C549}" presName="linNode" presStyleCnt="0"/>
      <dgm:spPr/>
    </dgm:pt>
    <dgm:pt modelId="{4F88418E-798E-49A0-8E25-35322B84DBF7}" type="pres">
      <dgm:prSet presAssocID="{1056034E-C465-4149-9485-D70CE402C549}" presName="parentText" presStyleLbl="node1" presStyleIdx="2" presStyleCnt="3" custScaleX="144798" custScaleY="2000000" custLinFactNeighborX="69377">
        <dgm:presLayoutVars>
          <dgm:chMax val="1"/>
          <dgm:bulletEnabled val="1"/>
        </dgm:presLayoutVars>
      </dgm:prSet>
      <dgm:spPr/>
    </dgm:pt>
  </dgm:ptLst>
  <dgm:cxnLst>
    <dgm:cxn modelId="{8675751B-4727-4931-97B8-8B127E0D7CE6}" type="presOf" srcId="{DDCB76AA-895D-455D-B885-B8815C7F14DD}" destId="{C7F95D4D-E9F1-4C19-9F61-BCDFC9F0B418}" srcOrd="0" destOrd="0" presId="urn:microsoft.com/office/officeart/2005/8/layout/vList5"/>
    <dgm:cxn modelId="{A132111F-2833-49F8-BC20-BD8A13D33B30}" type="presOf" srcId="{1056034E-C465-4149-9485-D70CE402C549}" destId="{4F88418E-798E-49A0-8E25-35322B84DBF7}" srcOrd="0" destOrd="0" presId="urn:microsoft.com/office/officeart/2005/8/layout/vList5"/>
    <dgm:cxn modelId="{C106BC24-47DB-40D9-A8B1-20DB5BF4BA8F}" srcId="{396BF267-41B1-4996-BDD1-6D69F8F7690F}" destId="{DDCB76AA-895D-455D-B885-B8815C7F14DD}" srcOrd="0" destOrd="0" parTransId="{05CE6736-E68C-41B4-865D-8C0C833F974C}" sibTransId="{2E2EDB04-726D-4DFB-BE22-8FA9947964FA}"/>
    <dgm:cxn modelId="{27A7E62C-8AD3-4DE2-B721-EFCD16D2C3E7}" type="presOf" srcId="{1622628C-0A46-4747-AE95-5C1765B6DCF0}" destId="{6F5C6A27-9F1E-4B28-9EAC-62CCB4EE3EA7}" srcOrd="0" destOrd="0" presId="urn:microsoft.com/office/officeart/2005/8/layout/vList5"/>
    <dgm:cxn modelId="{8EC2F52E-A078-4804-B1A3-9189A0083D2D}" type="presOf" srcId="{396BF267-41B1-4996-BDD1-6D69F8F7690F}" destId="{D151A944-A607-4CE7-AB5C-EFC6748F1336}" srcOrd="0" destOrd="0" presId="urn:microsoft.com/office/officeart/2005/8/layout/vList5"/>
    <dgm:cxn modelId="{56E5EA7A-6D8A-4EB4-8E7D-B52B47349F4A}" srcId="{396BF267-41B1-4996-BDD1-6D69F8F7690F}" destId="{1056034E-C465-4149-9485-D70CE402C549}" srcOrd="2" destOrd="0" parTransId="{451FE6C0-1F0D-4D7C-B044-EEB0EFE30D14}" sibTransId="{14DFA93F-877E-4AC0-BBFE-BAE480DB4D74}"/>
    <dgm:cxn modelId="{B674738B-7D10-40F0-BBF4-81A5E9F6D87D}" srcId="{396BF267-41B1-4996-BDD1-6D69F8F7690F}" destId="{1622628C-0A46-4747-AE95-5C1765B6DCF0}" srcOrd="1" destOrd="0" parTransId="{8E5B11F0-4084-4186-B25D-DE5465019DBA}" sibTransId="{2AD2CCDB-DC73-435C-B062-BADB1435AD92}"/>
    <dgm:cxn modelId="{3EC77B77-3974-4E4C-BD59-EDF4E4998ACB}" type="presParOf" srcId="{D151A944-A607-4CE7-AB5C-EFC6748F1336}" destId="{D9CA457C-F45B-442E-AF8E-C6DDA7BC3846}" srcOrd="0" destOrd="0" presId="urn:microsoft.com/office/officeart/2005/8/layout/vList5"/>
    <dgm:cxn modelId="{A371EBAF-3A4F-41BB-98B7-A8A25FD9A5AF}" type="presParOf" srcId="{D9CA457C-F45B-442E-AF8E-C6DDA7BC3846}" destId="{C7F95D4D-E9F1-4C19-9F61-BCDFC9F0B418}" srcOrd="0" destOrd="0" presId="urn:microsoft.com/office/officeart/2005/8/layout/vList5"/>
    <dgm:cxn modelId="{4B09C169-872A-4A2B-9A2A-C5C954E06AE2}" type="presParOf" srcId="{D151A944-A607-4CE7-AB5C-EFC6748F1336}" destId="{F9CCC450-0C98-4241-B4B3-C4A9D4640C4D}" srcOrd="1" destOrd="0" presId="urn:microsoft.com/office/officeart/2005/8/layout/vList5"/>
    <dgm:cxn modelId="{3A84010F-8700-42E3-A8E8-6A0C42A550F4}" type="presParOf" srcId="{D151A944-A607-4CE7-AB5C-EFC6748F1336}" destId="{7572DAAA-3848-4E8F-839D-C0A72C447D8E}" srcOrd="2" destOrd="0" presId="urn:microsoft.com/office/officeart/2005/8/layout/vList5"/>
    <dgm:cxn modelId="{5F15E555-25AD-467D-A14A-863619746B9D}" type="presParOf" srcId="{7572DAAA-3848-4E8F-839D-C0A72C447D8E}" destId="{6F5C6A27-9F1E-4B28-9EAC-62CCB4EE3EA7}" srcOrd="0" destOrd="0" presId="urn:microsoft.com/office/officeart/2005/8/layout/vList5"/>
    <dgm:cxn modelId="{4F86115D-255A-4FFD-9297-003CFFDD0101}" type="presParOf" srcId="{D151A944-A607-4CE7-AB5C-EFC6748F1336}" destId="{E2D23CEC-AC36-4BE6-9F48-62347A4C729F}" srcOrd="3" destOrd="0" presId="urn:microsoft.com/office/officeart/2005/8/layout/vList5"/>
    <dgm:cxn modelId="{7E027C14-A9F8-40E5-980E-4BA579E4B3D2}" type="presParOf" srcId="{D151A944-A607-4CE7-AB5C-EFC6748F1336}" destId="{FEEE1301-B2DD-4E64-9043-957555A9C3BC}" srcOrd="4" destOrd="0" presId="urn:microsoft.com/office/officeart/2005/8/layout/vList5"/>
    <dgm:cxn modelId="{5D3CFE10-0486-4D9C-BFA1-001F04ED8F7C}" type="presParOf" srcId="{FEEE1301-B2DD-4E64-9043-957555A9C3BC}" destId="{4F88418E-798E-49A0-8E25-35322B84DBF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4FE2EFD-D228-4871-84D0-B4F291ABC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67D12200-0A3B-428A-90FC-A92E07388A95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pPr rtl="0"/>
          <a:r>
            <a:rPr lang="en-AU" sz="2400" dirty="0">
              <a:solidFill>
                <a:schemeClr val="tx1"/>
              </a:solidFill>
              <a:latin typeface="Palatino Linotype" pitchFamily="18" charset="0"/>
            </a:rPr>
            <a:t>Data entry is time consuming but important- make sure that outputs will justify time input</a:t>
          </a:r>
        </a:p>
      </dgm:t>
    </dgm:pt>
    <dgm:pt modelId="{EB10F4EE-A6CA-4996-9752-0870FA80F57F}" type="parTrans" cxnId="{9C83A368-AD53-4DD2-985E-10159219B580}">
      <dgm:prSet/>
      <dgm:spPr/>
      <dgm:t>
        <a:bodyPr/>
        <a:lstStyle/>
        <a:p>
          <a:endParaRPr lang="th-TH"/>
        </a:p>
      </dgm:t>
    </dgm:pt>
    <dgm:pt modelId="{3747C4B8-CA95-4EF4-B203-3A4BFC20B7EA}" type="sibTrans" cxnId="{9C83A368-AD53-4DD2-985E-10159219B580}">
      <dgm:prSet/>
      <dgm:spPr/>
      <dgm:t>
        <a:bodyPr/>
        <a:lstStyle/>
        <a:p>
          <a:endParaRPr lang="th-TH"/>
        </a:p>
      </dgm:t>
    </dgm:pt>
    <dgm:pt modelId="{84AD122D-9925-424B-9EBA-D78819D043FB}" type="pres">
      <dgm:prSet presAssocID="{34FE2EFD-D228-4871-84D0-B4F291ABC411}" presName="linear" presStyleCnt="0">
        <dgm:presLayoutVars>
          <dgm:animLvl val="lvl"/>
          <dgm:resizeHandles val="exact"/>
        </dgm:presLayoutVars>
      </dgm:prSet>
      <dgm:spPr/>
    </dgm:pt>
    <dgm:pt modelId="{6558FA06-C5B6-40B9-8522-DCF81CFADAC5}" type="pres">
      <dgm:prSet presAssocID="{67D12200-0A3B-428A-90FC-A92E07388A9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5AB6504-E046-44A0-B31F-6F6EF27A1E03}" type="presOf" srcId="{34FE2EFD-D228-4871-84D0-B4F291ABC411}" destId="{84AD122D-9925-424B-9EBA-D78819D043FB}" srcOrd="0" destOrd="0" presId="urn:microsoft.com/office/officeart/2005/8/layout/vList2"/>
    <dgm:cxn modelId="{9C83A368-AD53-4DD2-985E-10159219B580}" srcId="{34FE2EFD-D228-4871-84D0-B4F291ABC411}" destId="{67D12200-0A3B-428A-90FC-A92E07388A95}" srcOrd="0" destOrd="0" parTransId="{EB10F4EE-A6CA-4996-9752-0870FA80F57F}" sibTransId="{3747C4B8-CA95-4EF4-B203-3A4BFC20B7EA}"/>
    <dgm:cxn modelId="{B439CBCF-C7BC-43C9-87C9-301941B76922}" type="presOf" srcId="{67D12200-0A3B-428A-90FC-A92E07388A95}" destId="{6558FA06-C5B6-40B9-8522-DCF81CFADAC5}" srcOrd="0" destOrd="0" presId="urn:microsoft.com/office/officeart/2005/8/layout/vList2"/>
    <dgm:cxn modelId="{C61E500C-8688-4647-8582-1F527F5E297C}" type="presParOf" srcId="{84AD122D-9925-424B-9EBA-D78819D043FB}" destId="{6558FA06-C5B6-40B9-8522-DCF81CFADAC5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BE04FDA-E274-4B36-A33B-A8B69C5B17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0D676D6A-D545-4AB9-B7A0-1A0387A5E2F2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AU" sz="3200" dirty="0">
              <a:latin typeface="Palatino Linotype" pitchFamily="18" charset="0"/>
            </a:rPr>
            <a:t>Who should set up and maintain the database?</a:t>
          </a:r>
          <a:endParaRPr lang="en-AU" sz="3200" b="1" dirty="0">
            <a:latin typeface="Palatino Linotype" pitchFamily="18" charset="0"/>
          </a:endParaRPr>
        </a:p>
      </dgm:t>
    </dgm:pt>
    <dgm:pt modelId="{525DC9D2-F6B1-4C79-B5E4-3D7B82509366}" type="parTrans" cxnId="{F9A263F8-31D3-49A6-95C1-ECF83CDFC1E6}">
      <dgm:prSet/>
      <dgm:spPr/>
      <dgm:t>
        <a:bodyPr/>
        <a:lstStyle/>
        <a:p>
          <a:endParaRPr lang="th-TH"/>
        </a:p>
      </dgm:t>
    </dgm:pt>
    <dgm:pt modelId="{61E249A0-3AD6-4717-A917-B591F35FEC93}" type="sibTrans" cxnId="{F9A263F8-31D3-49A6-95C1-ECF83CDFC1E6}">
      <dgm:prSet/>
      <dgm:spPr/>
      <dgm:t>
        <a:bodyPr/>
        <a:lstStyle/>
        <a:p>
          <a:endParaRPr lang="th-TH"/>
        </a:p>
      </dgm:t>
    </dgm:pt>
    <dgm:pt modelId="{8389C714-64F7-491B-B60C-17DB47F655BA}" type="pres">
      <dgm:prSet presAssocID="{8BE04FDA-E274-4B36-A33B-A8B69C5B17E0}" presName="linear" presStyleCnt="0">
        <dgm:presLayoutVars>
          <dgm:animLvl val="lvl"/>
          <dgm:resizeHandles val="exact"/>
        </dgm:presLayoutVars>
      </dgm:prSet>
      <dgm:spPr/>
    </dgm:pt>
    <dgm:pt modelId="{2A6937E0-3D6E-44F6-AB8D-F10E12E9859B}" type="pres">
      <dgm:prSet presAssocID="{0D676D6A-D545-4AB9-B7A0-1A0387A5E2F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5AE902D-D151-4576-8B32-614F44413D00}" type="presOf" srcId="{0D676D6A-D545-4AB9-B7A0-1A0387A5E2F2}" destId="{2A6937E0-3D6E-44F6-AB8D-F10E12E9859B}" srcOrd="0" destOrd="0" presId="urn:microsoft.com/office/officeart/2005/8/layout/vList2"/>
    <dgm:cxn modelId="{DA7125D6-4CEC-4208-9263-695F3437BD2F}" type="presOf" srcId="{8BE04FDA-E274-4B36-A33B-A8B69C5B17E0}" destId="{8389C714-64F7-491B-B60C-17DB47F655BA}" srcOrd="0" destOrd="0" presId="urn:microsoft.com/office/officeart/2005/8/layout/vList2"/>
    <dgm:cxn modelId="{F9A263F8-31D3-49A6-95C1-ECF83CDFC1E6}" srcId="{8BE04FDA-E274-4B36-A33B-A8B69C5B17E0}" destId="{0D676D6A-D545-4AB9-B7A0-1A0387A5E2F2}" srcOrd="0" destOrd="0" parTransId="{525DC9D2-F6B1-4C79-B5E4-3D7B82509366}" sibTransId="{61E249A0-3AD6-4717-A917-B591F35FEC93}"/>
    <dgm:cxn modelId="{C5CCF6B5-B928-42EE-9232-A16F36E739C7}" type="presParOf" srcId="{8389C714-64F7-491B-B60C-17DB47F655BA}" destId="{2A6937E0-3D6E-44F6-AB8D-F10E12E985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5BDE111-7E42-42DA-A285-49D66D013CF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2DC83724-360A-4E45-87D3-9808FB0F6BC9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AU" b="1" dirty="0">
              <a:latin typeface="Palatino Linotype" pitchFamily="18" charset="0"/>
            </a:rPr>
            <a:t>How does it work?</a:t>
          </a:r>
        </a:p>
      </dgm:t>
    </dgm:pt>
    <dgm:pt modelId="{B396AA66-EF3C-4AFB-A5E6-06478D2ED6BB}" type="parTrans" cxnId="{2CFAD2B1-1DC6-4AD0-9C02-EDCC89932C20}">
      <dgm:prSet/>
      <dgm:spPr/>
      <dgm:t>
        <a:bodyPr/>
        <a:lstStyle/>
        <a:p>
          <a:endParaRPr lang="th-TH"/>
        </a:p>
      </dgm:t>
    </dgm:pt>
    <dgm:pt modelId="{D3DB9E67-3D14-4492-B34C-D6B253957829}" type="sibTrans" cxnId="{2CFAD2B1-1DC6-4AD0-9C02-EDCC89932C20}">
      <dgm:prSet/>
      <dgm:spPr/>
      <dgm:t>
        <a:bodyPr/>
        <a:lstStyle/>
        <a:p>
          <a:endParaRPr lang="th-TH"/>
        </a:p>
      </dgm:t>
    </dgm:pt>
    <dgm:pt modelId="{07F1D507-AD42-4873-8592-97345823FDCF}" type="pres">
      <dgm:prSet presAssocID="{45BDE111-7E42-42DA-A285-49D66D013CF8}" presName="linear" presStyleCnt="0">
        <dgm:presLayoutVars>
          <dgm:animLvl val="lvl"/>
          <dgm:resizeHandles val="exact"/>
        </dgm:presLayoutVars>
      </dgm:prSet>
      <dgm:spPr/>
    </dgm:pt>
    <dgm:pt modelId="{181836B2-EA76-4FCB-971D-1897A4CF36B9}" type="pres">
      <dgm:prSet presAssocID="{2DC83724-360A-4E45-87D3-9808FB0F6BC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9499F9F-FC13-40C6-9A0F-D6AF04B72F7E}" type="presOf" srcId="{2DC83724-360A-4E45-87D3-9808FB0F6BC9}" destId="{181836B2-EA76-4FCB-971D-1897A4CF36B9}" srcOrd="0" destOrd="0" presId="urn:microsoft.com/office/officeart/2005/8/layout/vList2"/>
    <dgm:cxn modelId="{BAF823A5-187B-4DBF-AB44-02F0EEABE079}" type="presOf" srcId="{45BDE111-7E42-42DA-A285-49D66D013CF8}" destId="{07F1D507-AD42-4873-8592-97345823FDCF}" srcOrd="0" destOrd="0" presId="urn:microsoft.com/office/officeart/2005/8/layout/vList2"/>
    <dgm:cxn modelId="{2CFAD2B1-1DC6-4AD0-9C02-EDCC89932C20}" srcId="{45BDE111-7E42-42DA-A285-49D66D013CF8}" destId="{2DC83724-360A-4E45-87D3-9808FB0F6BC9}" srcOrd="0" destOrd="0" parTransId="{B396AA66-EF3C-4AFB-A5E6-06478D2ED6BB}" sibTransId="{D3DB9E67-3D14-4492-B34C-D6B253957829}"/>
    <dgm:cxn modelId="{D501CF4D-854D-4C67-B58C-2161964949A8}" type="presParOf" srcId="{07F1D507-AD42-4873-8592-97345823FDCF}" destId="{181836B2-EA76-4FCB-971D-1897A4CF36B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E8062D6-AC0B-49FA-968B-7C98F909379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E8E083D-00DA-45BB-AE62-4D98ECB398E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A database is like sophisticated card index system- 1 box contains many cards. </a:t>
          </a:r>
          <a:endParaRPr lang="en-US" sz="2000" dirty="0">
            <a:latin typeface="Palatino Linotype" pitchFamily="18" charset="0"/>
          </a:endParaRPr>
        </a:p>
      </dgm:t>
    </dgm:pt>
    <dgm:pt modelId="{314FF4AC-9F0D-4A1F-A961-86D9E596A00E}" type="par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BF53D93D-2CF2-45DA-ADD8-CC6CB8B43708}" type="sib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32CC85A9-8D1E-4EBE-9AE7-CD4ADDF5BCCB}" type="pres">
      <dgm:prSet presAssocID="{BE8062D6-AC0B-49FA-968B-7C98F9093794}" presName="Name0" presStyleCnt="0">
        <dgm:presLayoutVars>
          <dgm:dir/>
          <dgm:animLvl val="lvl"/>
          <dgm:resizeHandles val="exact"/>
        </dgm:presLayoutVars>
      </dgm:prSet>
      <dgm:spPr/>
    </dgm:pt>
    <dgm:pt modelId="{49500F1F-DC09-4E30-B967-186E4E8FC925}" type="pres">
      <dgm:prSet presAssocID="{5E8E083D-00DA-45BB-AE62-4D98ECB398E7}" presName="linNode" presStyleCnt="0"/>
      <dgm:spPr/>
    </dgm:pt>
    <dgm:pt modelId="{8541E4E6-C21D-434E-83BB-06E63244DE75}" type="pres">
      <dgm:prSet presAssocID="{5E8E083D-00DA-45BB-AE62-4D98ECB398E7}" presName="parentText" presStyleLbl="node1" presStyleIdx="0" presStyleCnt="1" custScaleX="277778" custLinFactNeighborX="-2618">
        <dgm:presLayoutVars>
          <dgm:chMax val="1"/>
          <dgm:bulletEnabled val="1"/>
        </dgm:presLayoutVars>
      </dgm:prSet>
      <dgm:spPr/>
    </dgm:pt>
  </dgm:ptLst>
  <dgm:cxnLst>
    <dgm:cxn modelId="{AFD30619-D40B-4307-8729-3C77AC7B9CCC}" type="presOf" srcId="{BE8062D6-AC0B-49FA-968B-7C98F9093794}" destId="{32CC85A9-8D1E-4EBE-9AE7-CD4ADDF5BCCB}" srcOrd="0" destOrd="0" presId="urn:microsoft.com/office/officeart/2005/8/layout/vList5"/>
    <dgm:cxn modelId="{8E610441-32A5-4AF1-B5E2-5D2E81E1956E}" srcId="{BE8062D6-AC0B-49FA-968B-7C98F9093794}" destId="{5E8E083D-00DA-45BB-AE62-4D98ECB398E7}" srcOrd="0" destOrd="0" parTransId="{314FF4AC-9F0D-4A1F-A961-86D9E596A00E}" sibTransId="{BF53D93D-2CF2-45DA-ADD8-CC6CB8B43708}"/>
    <dgm:cxn modelId="{021406B0-79F6-4064-B760-4C757A26CC26}" type="presOf" srcId="{5E8E083D-00DA-45BB-AE62-4D98ECB398E7}" destId="{8541E4E6-C21D-434E-83BB-06E63244DE75}" srcOrd="0" destOrd="0" presId="urn:microsoft.com/office/officeart/2005/8/layout/vList5"/>
    <dgm:cxn modelId="{E56F911E-12E6-4934-8E05-E6872DD1F9C3}" type="presParOf" srcId="{32CC85A9-8D1E-4EBE-9AE7-CD4ADDF5BCCB}" destId="{49500F1F-DC09-4E30-B967-186E4E8FC925}" srcOrd="0" destOrd="0" presId="urn:microsoft.com/office/officeart/2005/8/layout/vList5"/>
    <dgm:cxn modelId="{20F2EF53-5C41-4C9B-A33A-D852ECB3B021}" type="presParOf" srcId="{49500F1F-DC09-4E30-B967-186E4E8FC925}" destId="{8541E4E6-C21D-434E-83BB-06E63244DE7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E8062D6-AC0B-49FA-968B-7C98F909379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E8E083D-00DA-45BB-AE62-4D98ECB398E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Records should be linked by assigning ‘link codes’ to each record. Most convenient links are species (S) numbers and batch (B) numbers</a:t>
          </a:r>
          <a:endParaRPr lang="en-US" sz="2000" dirty="0">
            <a:latin typeface="Palatino Linotype" pitchFamily="18" charset="0"/>
          </a:endParaRPr>
        </a:p>
      </dgm:t>
    </dgm:pt>
    <dgm:pt modelId="{314FF4AC-9F0D-4A1F-A961-86D9E596A00E}" type="par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BF53D93D-2CF2-45DA-ADD8-CC6CB8B43708}" type="sib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32CC85A9-8D1E-4EBE-9AE7-CD4ADDF5BCCB}" type="pres">
      <dgm:prSet presAssocID="{BE8062D6-AC0B-49FA-968B-7C98F9093794}" presName="Name0" presStyleCnt="0">
        <dgm:presLayoutVars>
          <dgm:dir/>
          <dgm:animLvl val="lvl"/>
          <dgm:resizeHandles val="exact"/>
        </dgm:presLayoutVars>
      </dgm:prSet>
      <dgm:spPr/>
    </dgm:pt>
    <dgm:pt modelId="{49500F1F-DC09-4E30-B967-186E4E8FC925}" type="pres">
      <dgm:prSet presAssocID="{5E8E083D-00DA-45BB-AE62-4D98ECB398E7}" presName="linNode" presStyleCnt="0"/>
      <dgm:spPr/>
    </dgm:pt>
    <dgm:pt modelId="{8541E4E6-C21D-434E-83BB-06E63244DE75}" type="pres">
      <dgm:prSet presAssocID="{5E8E083D-00DA-45BB-AE62-4D98ECB398E7}" presName="parentText" presStyleLbl="node1" presStyleIdx="0" presStyleCnt="1" custScaleX="277778" custLinFactNeighborX="-2618">
        <dgm:presLayoutVars>
          <dgm:chMax val="1"/>
          <dgm:bulletEnabled val="1"/>
        </dgm:presLayoutVars>
      </dgm:prSet>
      <dgm:spPr/>
    </dgm:pt>
  </dgm:ptLst>
  <dgm:cxnLst>
    <dgm:cxn modelId="{8E610441-32A5-4AF1-B5E2-5D2E81E1956E}" srcId="{BE8062D6-AC0B-49FA-968B-7C98F9093794}" destId="{5E8E083D-00DA-45BB-AE62-4D98ECB398E7}" srcOrd="0" destOrd="0" parTransId="{314FF4AC-9F0D-4A1F-A961-86D9E596A00E}" sibTransId="{BF53D93D-2CF2-45DA-ADD8-CC6CB8B43708}"/>
    <dgm:cxn modelId="{1A30BB6F-2D2C-4412-B122-9EDFB7225483}" type="presOf" srcId="{BE8062D6-AC0B-49FA-968B-7C98F9093794}" destId="{32CC85A9-8D1E-4EBE-9AE7-CD4ADDF5BCCB}" srcOrd="0" destOrd="0" presId="urn:microsoft.com/office/officeart/2005/8/layout/vList5"/>
    <dgm:cxn modelId="{F2D735BB-DEF4-4B60-B2F4-66599A23F052}" type="presOf" srcId="{5E8E083D-00DA-45BB-AE62-4D98ECB398E7}" destId="{8541E4E6-C21D-434E-83BB-06E63244DE75}" srcOrd="0" destOrd="0" presId="urn:microsoft.com/office/officeart/2005/8/layout/vList5"/>
    <dgm:cxn modelId="{FC51DAB2-3AD1-4EB7-9A30-DB4164F1A353}" type="presParOf" srcId="{32CC85A9-8D1E-4EBE-9AE7-CD4ADDF5BCCB}" destId="{49500F1F-DC09-4E30-B967-186E4E8FC925}" srcOrd="0" destOrd="0" presId="urn:microsoft.com/office/officeart/2005/8/layout/vList5"/>
    <dgm:cxn modelId="{3448B48E-73F1-4468-9689-36BF117688E1}" type="presParOf" srcId="{49500F1F-DC09-4E30-B967-186E4E8FC925}" destId="{8541E4E6-C21D-434E-83BB-06E63244DE7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E8062D6-AC0B-49FA-968B-7C98F909379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E8E083D-00DA-45BB-AE62-4D98ECB398E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Database must be able to recognise codes and group together all records with the same codes from all database files.  </a:t>
          </a:r>
          <a:endParaRPr lang="en-US" sz="2000" dirty="0">
            <a:latin typeface="Palatino Linotype" pitchFamily="18" charset="0"/>
          </a:endParaRPr>
        </a:p>
      </dgm:t>
    </dgm:pt>
    <dgm:pt modelId="{314FF4AC-9F0D-4A1F-A961-86D9E596A00E}" type="par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BF53D93D-2CF2-45DA-ADD8-CC6CB8B43708}" type="sib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32CC85A9-8D1E-4EBE-9AE7-CD4ADDF5BCCB}" type="pres">
      <dgm:prSet presAssocID="{BE8062D6-AC0B-49FA-968B-7C98F9093794}" presName="Name0" presStyleCnt="0">
        <dgm:presLayoutVars>
          <dgm:dir/>
          <dgm:animLvl val="lvl"/>
          <dgm:resizeHandles val="exact"/>
        </dgm:presLayoutVars>
      </dgm:prSet>
      <dgm:spPr/>
    </dgm:pt>
    <dgm:pt modelId="{49500F1F-DC09-4E30-B967-186E4E8FC925}" type="pres">
      <dgm:prSet presAssocID="{5E8E083D-00DA-45BB-AE62-4D98ECB398E7}" presName="linNode" presStyleCnt="0"/>
      <dgm:spPr/>
    </dgm:pt>
    <dgm:pt modelId="{8541E4E6-C21D-434E-83BB-06E63244DE75}" type="pres">
      <dgm:prSet presAssocID="{5E8E083D-00DA-45BB-AE62-4D98ECB398E7}" presName="parentText" presStyleLbl="node1" presStyleIdx="0" presStyleCnt="1" custScaleX="277778" custLinFactNeighborX="-2618">
        <dgm:presLayoutVars>
          <dgm:chMax val="1"/>
          <dgm:bulletEnabled val="1"/>
        </dgm:presLayoutVars>
      </dgm:prSet>
      <dgm:spPr/>
    </dgm:pt>
  </dgm:ptLst>
  <dgm:cxnLst>
    <dgm:cxn modelId="{242C5101-46FA-4822-A496-3FBFD97AF983}" type="presOf" srcId="{BE8062D6-AC0B-49FA-968B-7C98F9093794}" destId="{32CC85A9-8D1E-4EBE-9AE7-CD4ADDF5BCCB}" srcOrd="0" destOrd="0" presId="urn:microsoft.com/office/officeart/2005/8/layout/vList5"/>
    <dgm:cxn modelId="{8E610441-32A5-4AF1-B5E2-5D2E81E1956E}" srcId="{BE8062D6-AC0B-49FA-968B-7C98F9093794}" destId="{5E8E083D-00DA-45BB-AE62-4D98ECB398E7}" srcOrd="0" destOrd="0" parTransId="{314FF4AC-9F0D-4A1F-A961-86D9E596A00E}" sibTransId="{BF53D93D-2CF2-45DA-ADD8-CC6CB8B43708}"/>
    <dgm:cxn modelId="{9B6288C4-9101-4281-9CC7-7E8653EF712D}" type="presOf" srcId="{5E8E083D-00DA-45BB-AE62-4D98ECB398E7}" destId="{8541E4E6-C21D-434E-83BB-06E63244DE75}" srcOrd="0" destOrd="0" presId="urn:microsoft.com/office/officeart/2005/8/layout/vList5"/>
    <dgm:cxn modelId="{60C5B529-0F6F-4FB2-98D6-3245DFCA520F}" type="presParOf" srcId="{32CC85A9-8D1E-4EBE-9AE7-CD4ADDF5BCCB}" destId="{49500F1F-DC09-4E30-B967-186E4E8FC925}" srcOrd="0" destOrd="0" presId="urn:microsoft.com/office/officeart/2005/8/layout/vList5"/>
    <dgm:cxn modelId="{08625C86-AFD4-4499-9651-37F999E6AB52}" type="presParOf" srcId="{49500F1F-DC09-4E30-B967-186E4E8FC925}" destId="{8541E4E6-C21D-434E-83BB-06E63244DE7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E8062D6-AC0B-49FA-968B-7C98F909379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E8E083D-00DA-45BB-AE62-4D98ECB398E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Should not use species name as a link</a:t>
          </a:r>
          <a:endParaRPr lang="en-US" sz="2000" dirty="0">
            <a:latin typeface="Palatino Linotype" pitchFamily="18" charset="0"/>
          </a:endParaRPr>
        </a:p>
      </dgm:t>
    </dgm:pt>
    <dgm:pt modelId="{314FF4AC-9F0D-4A1F-A961-86D9E596A00E}" type="par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BF53D93D-2CF2-45DA-ADD8-CC6CB8B43708}" type="sib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32CC85A9-8D1E-4EBE-9AE7-CD4ADDF5BCCB}" type="pres">
      <dgm:prSet presAssocID="{BE8062D6-AC0B-49FA-968B-7C98F9093794}" presName="Name0" presStyleCnt="0">
        <dgm:presLayoutVars>
          <dgm:dir/>
          <dgm:animLvl val="lvl"/>
          <dgm:resizeHandles val="exact"/>
        </dgm:presLayoutVars>
      </dgm:prSet>
      <dgm:spPr/>
    </dgm:pt>
    <dgm:pt modelId="{49500F1F-DC09-4E30-B967-186E4E8FC925}" type="pres">
      <dgm:prSet presAssocID="{5E8E083D-00DA-45BB-AE62-4D98ECB398E7}" presName="linNode" presStyleCnt="0"/>
      <dgm:spPr/>
    </dgm:pt>
    <dgm:pt modelId="{8541E4E6-C21D-434E-83BB-06E63244DE75}" type="pres">
      <dgm:prSet presAssocID="{5E8E083D-00DA-45BB-AE62-4D98ECB398E7}" presName="parentText" presStyleLbl="node1" presStyleIdx="0" presStyleCnt="1" custScaleX="277778" custLinFactNeighborX="-136" custLinFactNeighborY="9091">
        <dgm:presLayoutVars>
          <dgm:chMax val="1"/>
          <dgm:bulletEnabled val="1"/>
        </dgm:presLayoutVars>
      </dgm:prSet>
      <dgm:spPr/>
    </dgm:pt>
  </dgm:ptLst>
  <dgm:cxnLst>
    <dgm:cxn modelId="{8E610441-32A5-4AF1-B5E2-5D2E81E1956E}" srcId="{BE8062D6-AC0B-49FA-968B-7C98F9093794}" destId="{5E8E083D-00DA-45BB-AE62-4D98ECB398E7}" srcOrd="0" destOrd="0" parTransId="{314FF4AC-9F0D-4A1F-A961-86D9E596A00E}" sibTransId="{BF53D93D-2CF2-45DA-ADD8-CC6CB8B43708}"/>
    <dgm:cxn modelId="{1408F584-A560-4F8A-B37D-FF3AFA758DDA}" type="presOf" srcId="{BE8062D6-AC0B-49FA-968B-7C98F9093794}" destId="{32CC85A9-8D1E-4EBE-9AE7-CD4ADDF5BCCB}" srcOrd="0" destOrd="0" presId="urn:microsoft.com/office/officeart/2005/8/layout/vList5"/>
    <dgm:cxn modelId="{2DA527F5-9191-4A11-BACE-08FBE3646DE0}" type="presOf" srcId="{5E8E083D-00DA-45BB-AE62-4D98ECB398E7}" destId="{8541E4E6-C21D-434E-83BB-06E63244DE75}" srcOrd="0" destOrd="0" presId="urn:microsoft.com/office/officeart/2005/8/layout/vList5"/>
    <dgm:cxn modelId="{B8BAD2D9-3B5C-4A83-8470-1690412F2244}" type="presParOf" srcId="{32CC85A9-8D1E-4EBE-9AE7-CD4ADDF5BCCB}" destId="{49500F1F-DC09-4E30-B967-186E4E8FC925}" srcOrd="0" destOrd="0" presId="urn:microsoft.com/office/officeart/2005/8/layout/vList5"/>
    <dgm:cxn modelId="{DB29919F-9A64-438F-854D-1DBE109AE04F}" type="presParOf" srcId="{49500F1F-DC09-4E30-B967-186E4E8FC925}" destId="{8541E4E6-C21D-434E-83BB-06E63244DE7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E8062D6-AC0B-49FA-968B-7C98F909379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E8E083D-00DA-45BB-AE62-4D98ECB398E7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l" rtl="0"/>
          <a:r>
            <a:rPr lang="en-AU" sz="2000" dirty="0">
              <a:latin typeface="Palatino Linotype" pitchFamily="18" charset="0"/>
            </a:rPr>
            <a:t>FORRU Thailand use Microsoft Access database</a:t>
          </a:r>
          <a:endParaRPr lang="en-US" sz="2000" dirty="0">
            <a:latin typeface="Palatino Linotype" pitchFamily="18" charset="0"/>
          </a:endParaRPr>
        </a:p>
      </dgm:t>
    </dgm:pt>
    <dgm:pt modelId="{314FF4AC-9F0D-4A1F-A961-86D9E596A00E}" type="par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BF53D93D-2CF2-45DA-ADD8-CC6CB8B43708}" type="sibTrans" cxnId="{8E610441-32A5-4AF1-B5E2-5D2E81E1956E}">
      <dgm:prSet/>
      <dgm:spPr/>
      <dgm:t>
        <a:bodyPr/>
        <a:lstStyle/>
        <a:p>
          <a:pPr algn="l"/>
          <a:endParaRPr lang="th-TH">
            <a:latin typeface="Palatino Linotype" pitchFamily="18" charset="0"/>
          </a:endParaRPr>
        </a:p>
      </dgm:t>
    </dgm:pt>
    <dgm:pt modelId="{32CC85A9-8D1E-4EBE-9AE7-CD4ADDF5BCCB}" type="pres">
      <dgm:prSet presAssocID="{BE8062D6-AC0B-49FA-968B-7C98F9093794}" presName="Name0" presStyleCnt="0">
        <dgm:presLayoutVars>
          <dgm:dir/>
          <dgm:animLvl val="lvl"/>
          <dgm:resizeHandles val="exact"/>
        </dgm:presLayoutVars>
      </dgm:prSet>
      <dgm:spPr/>
    </dgm:pt>
    <dgm:pt modelId="{49500F1F-DC09-4E30-B967-186E4E8FC925}" type="pres">
      <dgm:prSet presAssocID="{5E8E083D-00DA-45BB-AE62-4D98ECB398E7}" presName="linNode" presStyleCnt="0"/>
      <dgm:spPr/>
    </dgm:pt>
    <dgm:pt modelId="{8541E4E6-C21D-434E-83BB-06E63244DE75}" type="pres">
      <dgm:prSet presAssocID="{5E8E083D-00DA-45BB-AE62-4D98ECB398E7}" presName="parentText" presStyleLbl="node1" presStyleIdx="0" presStyleCnt="1" custScaleX="277778" custLinFactNeighborX="-136" custLinFactNeighborY="-9091">
        <dgm:presLayoutVars>
          <dgm:chMax val="1"/>
          <dgm:bulletEnabled val="1"/>
        </dgm:presLayoutVars>
      </dgm:prSet>
      <dgm:spPr/>
    </dgm:pt>
  </dgm:ptLst>
  <dgm:cxnLst>
    <dgm:cxn modelId="{8E610441-32A5-4AF1-B5E2-5D2E81E1956E}" srcId="{BE8062D6-AC0B-49FA-968B-7C98F9093794}" destId="{5E8E083D-00DA-45BB-AE62-4D98ECB398E7}" srcOrd="0" destOrd="0" parTransId="{314FF4AC-9F0D-4A1F-A961-86D9E596A00E}" sibTransId="{BF53D93D-2CF2-45DA-ADD8-CC6CB8B43708}"/>
    <dgm:cxn modelId="{F5491999-2485-4967-9A97-EABA439C2481}" type="presOf" srcId="{BE8062D6-AC0B-49FA-968B-7C98F9093794}" destId="{32CC85A9-8D1E-4EBE-9AE7-CD4ADDF5BCCB}" srcOrd="0" destOrd="0" presId="urn:microsoft.com/office/officeart/2005/8/layout/vList5"/>
    <dgm:cxn modelId="{724551E0-DBC8-4C41-BD93-DED045F7B2E8}" type="presOf" srcId="{5E8E083D-00DA-45BB-AE62-4D98ECB398E7}" destId="{8541E4E6-C21D-434E-83BB-06E63244DE75}" srcOrd="0" destOrd="0" presId="urn:microsoft.com/office/officeart/2005/8/layout/vList5"/>
    <dgm:cxn modelId="{9664EDF2-1228-4CF1-BF0C-C7E0A48B9007}" type="presParOf" srcId="{32CC85A9-8D1E-4EBE-9AE7-CD4ADDF5BCCB}" destId="{49500F1F-DC09-4E30-B967-186E4E8FC925}" srcOrd="0" destOrd="0" presId="urn:microsoft.com/office/officeart/2005/8/layout/vList5"/>
    <dgm:cxn modelId="{E68936F5-E238-4406-B64A-002D441BE4C9}" type="presParOf" srcId="{49500F1F-DC09-4E30-B967-186E4E8FC925}" destId="{8541E4E6-C21D-434E-83BB-06E63244DE7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81CC49-523D-4579-BD87-444E676A28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11DA4E3-BEFC-4EE0-87F4-A25A4386F5AF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AU" sz="2400" b="1" dirty="0">
              <a:latin typeface="Palatino Linotype" pitchFamily="18" charset="0"/>
            </a:rPr>
            <a:t>Establishes links between information</a:t>
          </a:r>
        </a:p>
      </dgm:t>
    </dgm:pt>
    <dgm:pt modelId="{B0570E3A-7C4F-40B2-84F3-1AE37BD687C6}" type="par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BD08BAB8-8215-47F1-98F4-26B428B315F6}" type="sib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E20AF340-BF71-4C85-A952-250AD2E763BC}" type="pres">
      <dgm:prSet presAssocID="{D181CC49-523D-4579-BD87-444E676A282A}" presName="Name0" presStyleCnt="0">
        <dgm:presLayoutVars>
          <dgm:dir/>
          <dgm:animLvl val="lvl"/>
          <dgm:resizeHandles val="exact"/>
        </dgm:presLayoutVars>
      </dgm:prSet>
      <dgm:spPr/>
    </dgm:pt>
    <dgm:pt modelId="{4023F335-8314-4973-B268-DCFCAA1E6A1A}" type="pres">
      <dgm:prSet presAssocID="{511DA4E3-BEFC-4EE0-87F4-A25A4386F5AF}" presName="linNode" presStyleCnt="0"/>
      <dgm:spPr/>
    </dgm:pt>
    <dgm:pt modelId="{5A46728C-DDF6-4380-967A-30DBA166A6C9}" type="pres">
      <dgm:prSet presAssocID="{511DA4E3-BEFC-4EE0-87F4-A25A4386F5AF}" presName="parentText" presStyleLbl="node1" presStyleIdx="0" presStyleCnt="1" custScaleX="277778" custScaleY="100098" custLinFactNeighborY="-5610">
        <dgm:presLayoutVars>
          <dgm:chMax val="1"/>
          <dgm:bulletEnabled val="1"/>
        </dgm:presLayoutVars>
      </dgm:prSet>
      <dgm:spPr/>
    </dgm:pt>
  </dgm:ptLst>
  <dgm:cxnLst>
    <dgm:cxn modelId="{AE6FEE06-B7EF-4A77-90F8-D98FCF3C9ABF}" srcId="{D181CC49-523D-4579-BD87-444E676A282A}" destId="{511DA4E3-BEFC-4EE0-87F4-A25A4386F5AF}" srcOrd="0" destOrd="0" parTransId="{B0570E3A-7C4F-40B2-84F3-1AE37BD687C6}" sibTransId="{BD08BAB8-8215-47F1-98F4-26B428B315F6}"/>
    <dgm:cxn modelId="{6821F108-4720-43B1-A02C-B065F8E0EBD8}" type="presOf" srcId="{511DA4E3-BEFC-4EE0-87F4-A25A4386F5AF}" destId="{5A46728C-DDF6-4380-967A-30DBA166A6C9}" srcOrd="0" destOrd="0" presId="urn:microsoft.com/office/officeart/2005/8/layout/vList5"/>
    <dgm:cxn modelId="{E911691B-A681-45EA-BBA4-D2943860F946}" type="presOf" srcId="{D181CC49-523D-4579-BD87-444E676A282A}" destId="{E20AF340-BF71-4C85-A952-250AD2E763BC}" srcOrd="0" destOrd="0" presId="urn:microsoft.com/office/officeart/2005/8/layout/vList5"/>
    <dgm:cxn modelId="{50AE4008-2EE9-4CB6-872D-D366EAD7AC9D}" type="presParOf" srcId="{E20AF340-BF71-4C85-A952-250AD2E763BC}" destId="{4023F335-8314-4973-B268-DCFCAA1E6A1A}" srcOrd="0" destOrd="0" presId="urn:microsoft.com/office/officeart/2005/8/layout/vList5"/>
    <dgm:cxn modelId="{5BAFC7C6-B3A7-49DA-B518-B0B205C4E366}" type="presParOf" srcId="{4023F335-8314-4973-B268-DCFCAA1E6A1A}" destId="{5A46728C-DDF6-4380-967A-30DBA166A6C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81CC49-523D-4579-BD87-444E676A28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11DA4E3-BEFC-4EE0-87F4-A25A4386F5AF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l" rtl="0"/>
          <a:r>
            <a:rPr lang="en-AU" sz="2400" b="1" dirty="0">
              <a:latin typeface="Palatino Linotype" pitchFamily="18" charset="0"/>
            </a:rPr>
            <a:t>Puts information into a regular structure</a:t>
          </a:r>
        </a:p>
      </dgm:t>
    </dgm:pt>
    <dgm:pt modelId="{B0570E3A-7C4F-40B2-84F3-1AE37BD687C6}" type="par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BD08BAB8-8215-47F1-98F4-26B428B315F6}" type="sibTrans" cxnId="{AE6FEE06-B7EF-4A77-90F8-D98FCF3C9ABF}">
      <dgm:prSet/>
      <dgm:spPr/>
      <dgm:t>
        <a:bodyPr/>
        <a:lstStyle/>
        <a:p>
          <a:endParaRPr lang="th-TH" b="1">
            <a:latin typeface="Palatino Linotype" pitchFamily="18" charset="0"/>
          </a:endParaRPr>
        </a:p>
      </dgm:t>
    </dgm:pt>
    <dgm:pt modelId="{E20AF340-BF71-4C85-A952-250AD2E763BC}" type="pres">
      <dgm:prSet presAssocID="{D181CC49-523D-4579-BD87-444E676A282A}" presName="Name0" presStyleCnt="0">
        <dgm:presLayoutVars>
          <dgm:dir/>
          <dgm:animLvl val="lvl"/>
          <dgm:resizeHandles val="exact"/>
        </dgm:presLayoutVars>
      </dgm:prSet>
      <dgm:spPr/>
    </dgm:pt>
    <dgm:pt modelId="{4023F335-8314-4973-B268-DCFCAA1E6A1A}" type="pres">
      <dgm:prSet presAssocID="{511DA4E3-BEFC-4EE0-87F4-A25A4386F5AF}" presName="linNode" presStyleCnt="0"/>
      <dgm:spPr/>
    </dgm:pt>
    <dgm:pt modelId="{5A46728C-DDF6-4380-967A-30DBA166A6C9}" type="pres">
      <dgm:prSet presAssocID="{511DA4E3-BEFC-4EE0-87F4-A25A4386F5AF}" presName="parentText" presStyleLbl="node1" presStyleIdx="0" presStyleCnt="1" custScaleX="277778" custScaleY="100098" custLinFactNeighborY="-5610">
        <dgm:presLayoutVars>
          <dgm:chMax val="1"/>
          <dgm:bulletEnabled val="1"/>
        </dgm:presLayoutVars>
      </dgm:prSet>
      <dgm:spPr/>
    </dgm:pt>
  </dgm:ptLst>
  <dgm:cxnLst>
    <dgm:cxn modelId="{AE6FEE06-B7EF-4A77-90F8-D98FCF3C9ABF}" srcId="{D181CC49-523D-4579-BD87-444E676A282A}" destId="{511DA4E3-BEFC-4EE0-87F4-A25A4386F5AF}" srcOrd="0" destOrd="0" parTransId="{B0570E3A-7C4F-40B2-84F3-1AE37BD687C6}" sibTransId="{BD08BAB8-8215-47F1-98F4-26B428B315F6}"/>
    <dgm:cxn modelId="{644DCC71-BAE8-4015-A070-1014E1F8C1AE}" type="presOf" srcId="{D181CC49-523D-4579-BD87-444E676A282A}" destId="{E20AF340-BF71-4C85-A952-250AD2E763BC}" srcOrd="0" destOrd="0" presId="urn:microsoft.com/office/officeart/2005/8/layout/vList5"/>
    <dgm:cxn modelId="{C59FBBA8-79D4-491B-A722-2E246B9B9523}" type="presOf" srcId="{511DA4E3-BEFC-4EE0-87F4-A25A4386F5AF}" destId="{5A46728C-DDF6-4380-967A-30DBA166A6C9}" srcOrd="0" destOrd="0" presId="urn:microsoft.com/office/officeart/2005/8/layout/vList5"/>
    <dgm:cxn modelId="{C4F0398A-5AE9-4896-BA23-8F77BF60D133}" type="presParOf" srcId="{E20AF340-BF71-4C85-A952-250AD2E763BC}" destId="{4023F335-8314-4973-B268-DCFCAA1E6A1A}" srcOrd="0" destOrd="0" presId="urn:microsoft.com/office/officeart/2005/8/layout/vList5"/>
    <dgm:cxn modelId="{343C6D43-A9EC-4C6B-8B14-1D155D802767}" type="presParOf" srcId="{4023F335-8314-4973-B268-DCFCAA1E6A1A}" destId="{5A46728C-DDF6-4380-967A-30DBA166A6C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9C6D0E-792F-4164-9669-4B9431B4DC3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8A39F30-0570-41CB-9394-A5F87A713F8D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en-AU" sz="2400" dirty="0">
              <a:solidFill>
                <a:schemeClr val="tx1"/>
              </a:solidFill>
              <a:latin typeface="Palatino Linotype" pitchFamily="18" charset="0"/>
            </a:rPr>
            <a:t>Making a database is important to</a:t>
          </a:r>
          <a:r>
            <a:rPr lang="en-AU" sz="2400" dirty="0">
              <a:latin typeface="Palatino Linotype" pitchFamily="18" charset="0"/>
            </a:rPr>
            <a:t>:</a:t>
          </a:r>
          <a:endParaRPr lang="th-TH" sz="2400" dirty="0">
            <a:latin typeface="Palatino Linotype" pitchFamily="18" charset="0"/>
          </a:endParaRPr>
        </a:p>
      </dgm:t>
    </dgm:pt>
    <dgm:pt modelId="{F666EC11-8033-4172-95DD-B270F9491852}" type="parTrans" cxnId="{36D27424-9FEB-4F7A-B3A1-AE4D3D5A4523}">
      <dgm:prSet/>
      <dgm:spPr/>
      <dgm:t>
        <a:bodyPr/>
        <a:lstStyle/>
        <a:p>
          <a:endParaRPr lang="th-TH" sz="1600"/>
        </a:p>
      </dgm:t>
    </dgm:pt>
    <dgm:pt modelId="{9F4A9CDF-573F-4562-97E1-1413F5A7058C}" type="sibTrans" cxnId="{36D27424-9FEB-4F7A-B3A1-AE4D3D5A4523}">
      <dgm:prSet/>
      <dgm:spPr/>
      <dgm:t>
        <a:bodyPr/>
        <a:lstStyle/>
        <a:p>
          <a:endParaRPr lang="th-TH" sz="1600"/>
        </a:p>
      </dgm:t>
    </dgm:pt>
    <dgm:pt modelId="{F837D1E6-C5BD-4CF5-90A3-DE5B57565EC3}" type="pres">
      <dgm:prSet presAssocID="{889C6D0E-792F-4164-9669-4B9431B4DC37}" presName="Name0" presStyleCnt="0">
        <dgm:presLayoutVars>
          <dgm:dir/>
          <dgm:animLvl val="lvl"/>
          <dgm:resizeHandles val="exact"/>
        </dgm:presLayoutVars>
      </dgm:prSet>
      <dgm:spPr/>
    </dgm:pt>
    <dgm:pt modelId="{7F19ED64-5A18-4F27-A951-3A447B77D763}" type="pres">
      <dgm:prSet presAssocID="{58A39F30-0570-41CB-9394-A5F87A713F8D}" presName="linNode" presStyleCnt="0"/>
      <dgm:spPr/>
    </dgm:pt>
    <dgm:pt modelId="{EF5F96F4-2C77-4417-A7C2-6C7AE183FCFB}" type="pres">
      <dgm:prSet presAssocID="{58A39F30-0570-41CB-9394-A5F87A713F8D}" presName="parentText" presStyleLbl="node1" presStyleIdx="0" presStyleCnt="1" custScaleX="277778">
        <dgm:presLayoutVars>
          <dgm:chMax val="1"/>
          <dgm:bulletEnabled val="1"/>
        </dgm:presLayoutVars>
      </dgm:prSet>
      <dgm:spPr>
        <a:prstGeom prst="rightArrow">
          <a:avLst/>
        </a:prstGeom>
      </dgm:spPr>
    </dgm:pt>
  </dgm:ptLst>
  <dgm:cxnLst>
    <dgm:cxn modelId="{36D27424-9FEB-4F7A-B3A1-AE4D3D5A4523}" srcId="{889C6D0E-792F-4164-9669-4B9431B4DC37}" destId="{58A39F30-0570-41CB-9394-A5F87A713F8D}" srcOrd="0" destOrd="0" parTransId="{F666EC11-8033-4172-95DD-B270F9491852}" sibTransId="{9F4A9CDF-573F-4562-97E1-1413F5A7058C}"/>
    <dgm:cxn modelId="{1ADCF363-AA5C-4906-A3F1-B21690EA63EE}" type="presOf" srcId="{889C6D0E-792F-4164-9669-4B9431B4DC37}" destId="{F837D1E6-C5BD-4CF5-90A3-DE5B57565EC3}" srcOrd="0" destOrd="0" presId="urn:microsoft.com/office/officeart/2005/8/layout/vList5"/>
    <dgm:cxn modelId="{0AB3D7AA-50CA-43F0-B0FE-098503795D2F}" type="presOf" srcId="{58A39F30-0570-41CB-9394-A5F87A713F8D}" destId="{EF5F96F4-2C77-4417-A7C2-6C7AE183FCFB}" srcOrd="0" destOrd="0" presId="urn:microsoft.com/office/officeart/2005/8/layout/vList5"/>
    <dgm:cxn modelId="{1D90E169-D416-44EF-853C-3137B90D692D}" type="presParOf" srcId="{F837D1E6-C5BD-4CF5-90A3-DE5B57565EC3}" destId="{7F19ED64-5A18-4F27-A951-3A447B77D763}" srcOrd="0" destOrd="0" presId="urn:microsoft.com/office/officeart/2005/8/layout/vList5"/>
    <dgm:cxn modelId="{DCC1C56E-6CED-418D-9AD5-CF6A4C22D15C}" type="presParOf" srcId="{7F19ED64-5A18-4F27-A951-3A447B77D763}" destId="{EF5F96F4-2C77-4417-A7C2-6C7AE183FC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CFEB73-F242-4B4D-9F99-72CA633CE9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9FA6BBF5-431E-4736-A4F5-5D4A9412A9A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AU" b="1" dirty="0">
              <a:latin typeface="Palatino Linotype" pitchFamily="18" charset="0"/>
            </a:rPr>
            <a:t>The importance of databases</a:t>
          </a:r>
        </a:p>
      </dgm:t>
    </dgm:pt>
    <dgm:pt modelId="{A03A7AEF-AC46-4092-92A3-D4A7F2F9841B}" type="parTrans" cxnId="{95C2329C-F3D3-4712-B36F-20433F0B1652}">
      <dgm:prSet/>
      <dgm:spPr/>
      <dgm:t>
        <a:bodyPr/>
        <a:lstStyle/>
        <a:p>
          <a:endParaRPr lang="th-TH"/>
        </a:p>
      </dgm:t>
    </dgm:pt>
    <dgm:pt modelId="{04AAEA6A-4F8B-4973-86F6-92787F634FEB}" type="sibTrans" cxnId="{95C2329C-F3D3-4712-B36F-20433F0B1652}">
      <dgm:prSet/>
      <dgm:spPr/>
      <dgm:t>
        <a:bodyPr/>
        <a:lstStyle/>
        <a:p>
          <a:endParaRPr lang="th-TH"/>
        </a:p>
      </dgm:t>
    </dgm:pt>
    <dgm:pt modelId="{C5C0EC5B-32AE-4D28-A54B-715826066ED8}" type="pres">
      <dgm:prSet presAssocID="{6ACFEB73-F242-4B4D-9F99-72CA633CE97E}" presName="linear" presStyleCnt="0">
        <dgm:presLayoutVars>
          <dgm:animLvl val="lvl"/>
          <dgm:resizeHandles val="exact"/>
        </dgm:presLayoutVars>
      </dgm:prSet>
      <dgm:spPr/>
    </dgm:pt>
    <dgm:pt modelId="{8DC86CEB-4144-4D39-A714-C23368DBD87D}" type="pres">
      <dgm:prSet presAssocID="{9FA6BBF5-431E-4736-A4F5-5D4A9412A9A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BF7AD99-0743-4581-A417-788E9AC7F8D8}" type="presOf" srcId="{9FA6BBF5-431E-4736-A4F5-5D4A9412A9A0}" destId="{8DC86CEB-4144-4D39-A714-C23368DBD87D}" srcOrd="0" destOrd="0" presId="urn:microsoft.com/office/officeart/2005/8/layout/vList2"/>
    <dgm:cxn modelId="{95C2329C-F3D3-4712-B36F-20433F0B1652}" srcId="{6ACFEB73-F242-4B4D-9F99-72CA633CE97E}" destId="{9FA6BBF5-431E-4736-A4F5-5D4A9412A9A0}" srcOrd="0" destOrd="0" parTransId="{A03A7AEF-AC46-4092-92A3-D4A7F2F9841B}" sibTransId="{04AAEA6A-4F8B-4973-86F6-92787F634FEB}"/>
    <dgm:cxn modelId="{C582F6E2-4AAE-4DE8-A920-CC81FAF99591}" type="presOf" srcId="{6ACFEB73-F242-4B4D-9F99-72CA633CE97E}" destId="{C5C0EC5B-32AE-4D28-A54B-715826066ED8}" srcOrd="0" destOrd="0" presId="urn:microsoft.com/office/officeart/2005/8/layout/vList2"/>
    <dgm:cxn modelId="{FC9E7CE9-4720-4170-A728-1E2B3E1ED255}" type="presParOf" srcId="{C5C0EC5B-32AE-4D28-A54B-715826066ED8}" destId="{8DC86CEB-4144-4D39-A714-C23368DBD8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Store large amounts of information </a:t>
          </a:r>
          <a:endParaRPr lang="th-TH" sz="200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/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/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B1332359-204C-4AB8-ABBD-05B053A3827B}" type="presOf" srcId="{506236DB-0FE1-4543-BDD3-66D918DFE278}" destId="{00133AB2-83AA-4C2C-AE1B-06C1B4E8F4D8}" srcOrd="0" destOrd="0" presId="urn:microsoft.com/office/officeart/2005/8/layout/vList2"/>
    <dgm:cxn modelId="{18C804D8-A7CA-493D-B569-4520F07A6A80}" type="presOf" srcId="{D7127171-DB7F-42FD-A273-68F2CE2A7C0C}" destId="{2A4D7A20-4D20-4BD6-9D74-BBF447EF5A0E}" srcOrd="0" destOrd="0" presId="urn:microsoft.com/office/officeart/2005/8/layout/vList2"/>
    <dgm:cxn modelId="{A2B3043F-9282-437D-ADF0-58CE9C957FE8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AU" sz="2000" b="0" dirty="0">
              <a:latin typeface="Palatino Linotype" pitchFamily="18" charset="0"/>
            </a:rPr>
            <a:t>Organise information in a logical manner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/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/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8B032505-7BF8-4961-B5B1-20E50C03F927}" type="presOf" srcId="{D7127171-DB7F-42FD-A273-68F2CE2A7C0C}" destId="{2A4D7A20-4D20-4BD6-9D74-BBF447EF5A0E}" srcOrd="0" destOrd="0" presId="urn:microsoft.com/office/officeart/2005/8/layout/vList2"/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66A0B86A-7092-4A59-B83F-3F9D8CBFC9BA}" type="presOf" srcId="{506236DB-0FE1-4543-BDD3-66D918DFE278}" destId="{00133AB2-83AA-4C2C-AE1B-06C1B4E8F4D8}" srcOrd="0" destOrd="0" presId="urn:microsoft.com/office/officeart/2005/8/layout/vList2"/>
    <dgm:cxn modelId="{F9182705-7FAB-4B7B-887F-7A9FBB915CF7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127171-DB7F-42FD-A273-68F2CE2A7C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506236DB-0FE1-4543-BDD3-66D918DFE278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AU" sz="2000" dirty="0">
              <a:latin typeface="Palatino Linotype" pitchFamily="18" charset="0"/>
            </a:rPr>
            <a:t>Make accessing information easier </a:t>
          </a:r>
          <a:endParaRPr lang="th-TH" sz="2000" b="0" dirty="0">
            <a:latin typeface="Palatino Linotype" pitchFamily="18" charset="0"/>
          </a:endParaRPr>
        </a:p>
      </dgm:t>
    </dgm:pt>
    <dgm:pt modelId="{F0E44D14-F1F3-46E4-BE60-9155D4D4A767}" type="parTrans" cxnId="{46168E06-CEC5-4EC4-A616-5F6DF508DE20}">
      <dgm:prSet/>
      <dgm:spPr/>
      <dgm:t>
        <a:bodyPr/>
        <a:lstStyle/>
        <a:p>
          <a:endParaRPr lang="th-TH" b="0"/>
        </a:p>
      </dgm:t>
    </dgm:pt>
    <dgm:pt modelId="{BA49AF68-61A3-4D22-8E58-FA0B050C1199}" type="sibTrans" cxnId="{46168E06-CEC5-4EC4-A616-5F6DF508DE20}">
      <dgm:prSet/>
      <dgm:spPr/>
      <dgm:t>
        <a:bodyPr/>
        <a:lstStyle/>
        <a:p>
          <a:endParaRPr lang="th-TH" b="0"/>
        </a:p>
      </dgm:t>
    </dgm:pt>
    <dgm:pt modelId="{2A4D7A20-4D20-4BD6-9D74-BBF447EF5A0E}" type="pres">
      <dgm:prSet presAssocID="{D7127171-DB7F-42FD-A273-68F2CE2A7C0C}" presName="linear" presStyleCnt="0">
        <dgm:presLayoutVars>
          <dgm:animLvl val="lvl"/>
          <dgm:resizeHandles val="exact"/>
        </dgm:presLayoutVars>
      </dgm:prSet>
      <dgm:spPr/>
    </dgm:pt>
    <dgm:pt modelId="{00133AB2-83AA-4C2C-AE1B-06C1B4E8F4D8}" type="pres">
      <dgm:prSet presAssocID="{506236DB-0FE1-4543-BDD3-66D918DFE278}" presName="parentText" presStyleLbl="node1" presStyleIdx="0" presStyleCnt="1" custLinFactNeighborX="1235" custLinFactNeighborY="-31">
        <dgm:presLayoutVars>
          <dgm:chMax val="0"/>
          <dgm:bulletEnabled val="1"/>
        </dgm:presLayoutVars>
      </dgm:prSet>
      <dgm:spPr/>
    </dgm:pt>
  </dgm:ptLst>
  <dgm:cxnLst>
    <dgm:cxn modelId="{46168E06-CEC5-4EC4-A616-5F6DF508DE20}" srcId="{D7127171-DB7F-42FD-A273-68F2CE2A7C0C}" destId="{506236DB-0FE1-4543-BDD3-66D918DFE278}" srcOrd="0" destOrd="0" parTransId="{F0E44D14-F1F3-46E4-BE60-9155D4D4A767}" sibTransId="{BA49AF68-61A3-4D22-8E58-FA0B050C1199}"/>
    <dgm:cxn modelId="{4531C07C-B09D-45D0-A124-394AA6F9F3C5}" type="presOf" srcId="{506236DB-0FE1-4543-BDD3-66D918DFE278}" destId="{00133AB2-83AA-4C2C-AE1B-06C1B4E8F4D8}" srcOrd="0" destOrd="0" presId="urn:microsoft.com/office/officeart/2005/8/layout/vList2"/>
    <dgm:cxn modelId="{32E19EFE-693C-4516-984D-63C21B64EB6E}" type="presOf" srcId="{D7127171-DB7F-42FD-A273-68F2CE2A7C0C}" destId="{2A4D7A20-4D20-4BD6-9D74-BBF447EF5A0E}" srcOrd="0" destOrd="0" presId="urn:microsoft.com/office/officeart/2005/8/layout/vList2"/>
    <dgm:cxn modelId="{475A336B-BA0A-4880-9858-69FE547BD9E7}" type="presParOf" srcId="{2A4D7A20-4D20-4BD6-9D74-BBF447EF5A0E}" destId="{00133AB2-83AA-4C2C-AE1B-06C1B4E8F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6728C-DDF6-4380-967A-30DBA166A6C9}">
      <dsp:nvSpPr>
        <dsp:cNvPr id="0" name=""/>
        <dsp:cNvSpPr/>
      </dsp:nvSpPr>
      <dsp:spPr>
        <a:xfrm>
          <a:off x="4029" y="461"/>
          <a:ext cx="8250145" cy="946616"/>
        </a:xfrm>
        <a:prstGeom prst="roundRect">
          <a:avLst/>
        </a:prstGeom>
        <a:gradFill rotWithShape="1">
          <a:gsLst>
            <a:gs pos="0">
              <a:schemeClr val="dk1">
                <a:shade val="15000"/>
                <a:satMod val="180000"/>
              </a:schemeClr>
            </a:gs>
            <a:gs pos="50000">
              <a:schemeClr val="dk1">
                <a:shade val="45000"/>
                <a:satMod val="170000"/>
              </a:schemeClr>
            </a:gs>
            <a:gs pos="70000">
              <a:schemeClr val="dk1">
                <a:tint val="99000"/>
                <a:shade val="65000"/>
                <a:satMod val="155000"/>
              </a:schemeClr>
            </a:gs>
            <a:gs pos="100000">
              <a:schemeClr val="dk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dk1">
              <a:satMod val="300000"/>
            </a:schemeClr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b="1" kern="1200" dirty="0">
              <a:latin typeface="Palatino Linotype" pitchFamily="18" charset="0"/>
            </a:rPr>
            <a:t>A database is an ‘organised body of related information’</a:t>
          </a:r>
        </a:p>
      </dsp:txBody>
      <dsp:txXfrm>
        <a:off x="50239" y="46671"/>
        <a:ext cx="8157725" cy="8541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3286148" cy="356632"/>
        </a:xfrm>
        <a:prstGeom prst="roundRect">
          <a:avLst/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Simplify data analysis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3251330" cy="32181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4643470" cy="356632"/>
        </a:xfrm>
        <a:prstGeom prst="roundRect">
          <a:avLst/>
        </a:prstGeom>
        <a:solidFill>
          <a:schemeClr val="dk1"/>
        </a:solidFill>
        <a:ln w="55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Make searching for information simple 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4608652" cy="32181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4143404" cy="356632"/>
        </a:xfrm>
        <a:prstGeom prst="roundRect">
          <a:avLst/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Help with identification of species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4108586" cy="32181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3571900" cy="356632"/>
        </a:xfrm>
        <a:prstGeom prst="roundRect">
          <a:avLst/>
        </a:prstGeom>
        <a:solidFill>
          <a:schemeClr val="dk1"/>
        </a:solidFill>
        <a:ln w="55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Help users share information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3537082" cy="32181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3643338" cy="356632"/>
        </a:xfrm>
        <a:prstGeom prst="roundRect">
          <a:avLst/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Can generate species reports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3608520" cy="32181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341D-914D-436C-A1A6-46215C5918E0}">
      <dsp:nvSpPr>
        <dsp:cNvPr id="0" name=""/>
        <dsp:cNvSpPr/>
      </dsp:nvSpPr>
      <dsp:spPr>
        <a:xfrm>
          <a:off x="0" y="1228"/>
          <a:ext cx="7979890" cy="927465"/>
        </a:xfrm>
        <a:prstGeom prst="round2DiagRect">
          <a:avLst/>
        </a:prstGeom>
        <a:gradFill rotWithShape="1">
          <a:gsLst>
            <a:gs pos="0">
              <a:schemeClr val="accent6">
                <a:shade val="15000"/>
                <a:satMod val="180000"/>
              </a:schemeClr>
            </a:gs>
            <a:gs pos="50000">
              <a:schemeClr val="accent6">
                <a:shade val="45000"/>
                <a:satMod val="170000"/>
              </a:schemeClr>
            </a:gs>
            <a:gs pos="70000">
              <a:schemeClr val="accent6">
                <a:tint val="99000"/>
                <a:shade val="65000"/>
                <a:satMod val="155000"/>
              </a:schemeClr>
            </a:gs>
            <a:gs pos="100000">
              <a:schemeClr val="accent6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satMod val="30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>
              <a:solidFill>
                <a:srgbClr val="003A1A"/>
              </a:solidFill>
              <a:latin typeface="Palatino Linotype" pitchFamily="18" charset="0"/>
            </a:rPr>
            <a:t>Excel spreadsheets are great at storing and analysing information but they cannot allow sophisticated searching and sort facilities of a database</a:t>
          </a:r>
          <a:endParaRPr lang="th-TH" sz="1800" kern="1200" dirty="0">
            <a:solidFill>
              <a:srgbClr val="003A1A"/>
            </a:solidFill>
            <a:latin typeface="Palatino Linotype" pitchFamily="18" charset="0"/>
          </a:endParaRPr>
        </a:p>
      </dsp:txBody>
      <dsp:txXfrm>
        <a:off x="45275" y="46503"/>
        <a:ext cx="7889340" cy="83691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937E0-3D6E-44F6-AB8D-F10E12E9859B}">
      <dsp:nvSpPr>
        <dsp:cNvPr id="0" name=""/>
        <dsp:cNvSpPr/>
      </dsp:nvSpPr>
      <dsp:spPr>
        <a:xfrm>
          <a:off x="0" y="5219"/>
          <a:ext cx="8229600" cy="1132560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400" b="1" kern="1200" dirty="0">
              <a:latin typeface="Palatino Linotype" pitchFamily="18" charset="0"/>
            </a:rPr>
            <a:t>Databases in FORRU’s</a:t>
          </a:r>
        </a:p>
      </dsp:txBody>
      <dsp:txXfrm>
        <a:off x="55287" y="60506"/>
        <a:ext cx="8119026" cy="102198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6B3C5-9D3F-4C50-B989-E0E9390C4926}">
      <dsp:nvSpPr>
        <dsp:cNvPr id="0" name=""/>
        <dsp:cNvSpPr/>
      </dsp:nvSpPr>
      <dsp:spPr>
        <a:xfrm>
          <a:off x="0" y="0"/>
          <a:ext cx="500066" cy="500066"/>
        </a:xfrm>
        <a:prstGeom prst="su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6A0CC-8744-491C-80DC-A47D5BC5DD74}">
      <dsp:nvSpPr>
        <dsp:cNvPr id="0" name=""/>
        <dsp:cNvSpPr/>
      </dsp:nvSpPr>
      <dsp:spPr>
        <a:xfrm>
          <a:off x="250033" y="0"/>
          <a:ext cx="5750759" cy="5000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Experiments will result in large amounts of data</a:t>
          </a:r>
          <a:endParaRPr lang="en-US" sz="2000" kern="1200" dirty="0">
            <a:latin typeface="Palatino Linotype" pitchFamily="18" charset="0"/>
          </a:endParaRPr>
        </a:p>
      </dsp:txBody>
      <dsp:txXfrm>
        <a:off x="250033" y="0"/>
        <a:ext cx="5750759" cy="50006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6B3C5-9D3F-4C50-B989-E0E9390C4926}">
      <dsp:nvSpPr>
        <dsp:cNvPr id="0" name=""/>
        <dsp:cNvSpPr/>
      </dsp:nvSpPr>
      <dsp:spPr>
        <a:xfrm>
          <a:off x="0" y="0"/>
          <a:ext cx="785818" cy="785818"/>
        </a:xfrm>
        <a:prstGeom prst="cloud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6A0CC-8744-491C-80DC-A47D5BC5DD74}">
      <dsp:nvSpPr>
        <dsp:cNvPr id="0" name=""/>
        <dsp:cNvSpPr/>
      </dsp:nvSpPr>
      <dsp:spPr>
        <a:xfrm>
          <a:off x="392908" y="0"/>
          <a:ext cx="7893899" cy="7858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0" kern="1200" dirty="0">
              <a:latin typeface="Palatino Linotype" pitchFamily="18" charset="0"/>
            </a:rPr>
            <a:t>Combining individual spreadsheets into a database means an overview of each species can be produced</a:t>
          </a:r>
          <a:endParaRPr lang="en-US" sz="2000" b="0" kern="1200" dirty="0">
            <a:latin typeface="Palatino Linotype" pitchFamily="18" charset="0"/>
          </a:endParaRPr>
        </a:p>
      </dsp:txBody>
      <dsp:txXfrm>
        <a:off x="392908" y="0"/>
        <a:ext cx="7893899" cy="78581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6B3C5-9D3F-4C50-B989-E0E9390C4926}">
      <dsp:nvSpPr>
        <dsp:cNvPr id="0" name=""/>
        <dsp:cNvSpPr/>
      </dsp:nvSpPr>
      <dsp:spPr>
        <a:xfrm>
          <a:off x="0" y="0"/>
          <a:ext cx="857256" cy="857256"/>
        </a:xfrm>
        <a:prstGeom prst="su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6A0CC-8744-491C-80DC-A47D5BC5DD74}">
      <dsp:nvSpPr>
        <dsp:cNvPr id="0" name=""/>
        <dsp:cNvSpPr/>
      </dsp:nvSpPr>
      <dsp:spPr>
        <a:xfrm>
          <a:off x="428628" y="0"/>
          <a:ext cx="4357718" cy="857256"/>
        </a:xfrm>
        <a:prstGeom prst="downArrowCallo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Data can be interrogated to:</a:t>
          </a:r>
          <a:endParaRPr lang="en-US" sz="2000" kern="1200" dirty="0">
            <a:latin typeface="Palatino Linotype" pitchFamily="18" charset="0"/>
          </a:endParaRPr>
        </a:p>
      </dsp:txBody>
      <dsp:txXfrm>
        <a:off x="428628" y="0"/>
        <a:ext cx="4357718" cy="557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F321A-CF68-4010-986E-F2258E4A0B7A}">
      <dsp:nvSpPr>
        <dsp:cNvPr id="0" name=""/>
        <dsp:cNvSpPr/>
      </dsp:nvSpPr>
      <dsp:spPr>
        <a:xfrm>
          <a:off x="0" y="13410"/>
          <a:ext cx="5257808" cy="1116179"/>
        </a:xfrm>
        <a:prstGeom prst="bevel">
          <a:avLst/>
        </a:prstGeom>
        <a:gradFill rotWithShape="1">
          <a:gsLst>
            <a:gs pos="0">
              <a:schemeClr val="accent6">
                <a:shade val="15000"/>
                <a:satMod val="180000"/>
              </a:schemeClr>
            </a:gs>
            <a:gs pos="50000">
              <a:schemeClr val="accent6">
                <a:shade val="45000"/>
                <a:satMod val="170000"/>
              </a:schemeClr>
            </a:gs>
            <a:gs pos="70000">
              <a:schemeClr val="accent6">
                <a:tint val="99000"/>
                <a:shade val="65000"/>
                <a:satMod val="155000"/>
              </a:schemeClr>
            </a:gs>
            <a:gs pos="100000">
              <a:schemeClr val="accent6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600" b="1" kern="1200" dirty="0">
              <a:latin typeface="Palatino Linotype" pitchFamily="18" charset="0"/>
            </a:rPr>
            <a:t>What is a database?</a:t>
          </a:r>
        </a:p>
      </dsp:txBody>
      <dsp:txXfrm>
        <a:off x="139522" y="152932"/>
        <a:ext cx="4978764" cy="83713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95D4D-E9F1-4C19-9F61-BCDFC9F0B418}">
      <dsp:nvSpPr>
        <dsp:cNvPr id="0" name=""/>
        <dsp:cNvSpPr/>
      </dsp:nvSpPr>
      <dsp:spPr>
        <a:xfrm>
          <a:off x="6413" y="0"/>
          <a:ext cx="6565882" cy="522791"/>
        </a:xfrm>
        <a:prstGeom prst="roundRect">
          <a:avLst/>
        </a:prstGeom>
        <a:solidFill>
          <a:schemeClr val="dk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b="0" i="0" kern="1200" baseline="0" dirty="0">
              <a:latin typeface="Palatino Linotype" pitchFamily="18" charset="0"/>
            </a:rPr>
            <a:t>Reveal the most suitable species for planting on a particular site</a:t>
          </a:r>
          <a:endParaRPr lang="en-US" sz="1600" b="0" i="0" kern="1200" baseline="0" dirty="0">
            <a:latin typeface="Palatino Linotype" pitchFamily="18" charset="0"/>
          </a:endParaRPr>
        </a:p>
      </dsp:txBody>
      <dsp:txXfrm>
        <a:off x="31934" y="25521"/>
        <a:ext cx="6514840" cy="471749"/>
      </dsp:txXfrm>
    </dsp:sp>
    <dsp:sp modelId="{6F5C6A27-9F1E-4B28-9EAC-62CCB4EE3EA7}">
      <dsp:nvSpPr>
        <dsp:cNvPr id="0" name=""/>
        <dsp:cNvSpPr/>
      </dsp:nvSpPr>
      <dsp:spPr>
        <a:xfrm>
          <a:off x="500059" y="524422"/>
          <a:ext cx="5709863" cy="522791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b="0" i="0" kern="1200" baseline="0" dirty="0">
              <a:latin typeface="Palatino Linotype" pitchFamily="18" charset="0"/>
            </a:rPr>
            <a:t>Aid development of forest restoration strategies for each site</a:t>
          </a:r>
          <a:endParaRPr lang="en-US" sz="1600" b="0" i="0" kern="1200" baseline="0" dirty="0">
            <a:latin typeface="Palatino Linotype" pitchFamily="18" charset="0"/>
          </a:endParaRPr>
        </a:p>
      </dsp:txBody>
      <dsp:txXfrm>
        <a:off x="525580" y="549943"/>
        <a:ext cx="5658821" cy="471749"/>
      </dsp:txXfrm>
    </dsp:sp>
    <dsp:sp modelId="{4F88418E-798E-49A0-8E25-35322B84DBF7}">
      <dsp:nvSpPr>
        <dsp:cNvPr id="0" name=""/>
        <dsp:cNvSpPr/>
      </dsp:nvSpPr>
      <dsp:spPr>
        <a:xfrm>
          <a:off x="1643081" y="1048520"/>
          <a:ext cx="3422613" cy="522791"/>
        </a:xfrm>
        <a:prstGeom prst="roundRect">
          <a:avLst/>
        </a:prstGeom>
        <a:gradFill rotWithShape="1">
          <a:gsLst>
            <a:gs pos="0">
              <a:schemeClr val="dk1">
                <a:shade val="15000"/>
                <a:satMod val="180000"/>
              </a:schemeClr>
            </a:gs>
            <a:gs pos="50000">
              <a:schemeClr val="dk1">
                <a:shade val="45000"/>
                <a:satMod val="170000"/>
              </a:schemeClr>
            </a:gs>
            <a:gs pos="70000">
              <a:schemeClr val="dk1">
                <a:tint val="99000"/>
                <a:shade val="65000"/>
                <a:satMod val="155000"/>
              </a:schemeClr>
            </a:gs>
            <a:gs pos="100000">
              <a:schemeClr val="dk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dk1">
              <a:satMod val="300000"/>
            </a:schemeClr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b="0" i="0" kern="1200" baseline="0" dirty="0">
              <a:latin typeface="Palatino Linotype" pitchFamily="18" charset="0"/>
            </a:rPr>
            <a:t>Assist with species identification</a:t>
          </a:r>
        </a:p>
      </dsp:txBody>
      <dsp:txXfrm>
        <a:off x="1668602" y="1074041"/>
        <a:ext cx="3371571" cy="47174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58FA06-C5B6-40B9-8522-DCF81CFADAC5}">
      <dsp:nvSpPr>
        <dsp:cNvPr id="0" name=""/>
        <dsp:cNvSpPr/>
      </dsp:nvSpPr>
      <dsp:spPr>
        <a:xfrm>
          <a:off x="0" y="2327"/>
          <a:ext cx="8229600" cy="1085760"/>
        </a:xfrm>
        <a:prstGeom prst="roundRect">
          <a:avLst/>
        </a:prstGeom>
        <a:solidFill>
          <a:schemeClr val="accent4"/>
        </a:solidFill>
        <a:ln w="55000" cap="flat" cmpd="thickThin" algn="ctr">
          <a:solidFill>
            <a:schemeClr val="tx1"/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kern="1200" dirty="0">
              <a:solidFill>
                <a:schemeClr val="tx1"/>
              </a:solidFill>
              <a:latin typeface="Palatino Linotype" pitchFamily="18" charset="0"/>
            </a:rPr>
            <a:t>Data entry is time consuming but important- make sure that outputs will justify time input</a:t>
          </a:r>
        </a:p>
      </dsp:txBody>
      <dsp:txXfrm>
        <a:off x="53002" y="55329"/>
        <a:ext cx="8123596" cy="97975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937E0-3D6E-44F6-AB8D-F10E12E9859B}">
      <dsp:nvSpPr>
        <dsp:cNvPr id="0" name=""/>
        <dsp:cNvSpPr/>
      </dsp:nvSpPr>
      <dsp:spPr>
        <a:xfrm>
          <a:off x="0" y="519"/>
          <a:ext cx="8229600" cy="1141961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atMod val="30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200" kern="1200" dirty="0">
              <a:latin typeface="Palatino Linotype" pitchFamily="18" charset="0"/>
            </a:rPr>
            <a:t>Who should set up and maintain the database?</a:t>
          </a:r>
          <a:endParaRPr lang="en-AU" sz="3200" b="1" kern="1200" dirty="0">
            <a:latin typeface="Palatino Linotype" pitchFamily="18" charset="0"/>
          </a:endParaRPr>
        </a:p>
      </dsp:txBody>
      <dsp:txXfrm>
        <a:off x="55746" y="56265"/>
        <a:ext cx="8118108" cy="103046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836B2-EA76-4FCB-971D-1897A4CF36B9}">
      <dsp:nvSpPr>
        <dsp:cNvPr id="0" name=""/>
        <dsp:cNvSpPr/>
      </dsp:nvSpPr>
      <dsp:spPr>
        <a:xfrm>
          <a:off x="0" y="5219"/>
          <a:ext cx="8229600" cy="1132560"/>
        </a:xfrm>
        <a:prstGeom prst="roundRect">
          <a:avLst/>
        </a:prstGeom>
        <a:solidFill>
          <a:schemeClr val="lt1"/>
        </a:solidFill>
        <a:ln w="55000" cap="flat" cmpd="thickThin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400" b="1" kern="1200" dirty="0">
              <a:latin typeface="Palatino Linotype" pitchFamily="18" charset="0"/>
            </a:rPr>
            <a:t>How does it work?</a:t>
          </a:r>
        </a:p>
      </dsp:txBody>
      <dsp:txXfrm>
        <a:off x="0" y="5219"/>
        <a:ext cx="8229600" cy="113256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1E4E6-C21D-434E-83BB-06E63244DE75}">
      <dsp:nvSpPr>
        <dsp:cNvPr id="0" name=""/>
        <dsp:cNvSpPr/>
      </dsp:nvSpPr>
      <dsp:spPr>
        <a:xfrm>
          <a:off x="0" y="0"/>
          <a:ext cx="7707775" cy="785818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A database is like sophisticated card index system- 1 box contains many cards. </a:t>
          </a:r>
          <a:endParaRPr lang="en-US" sz="2000" kern="1200" dirty="0">
            <a:latin typeface="Palatino Linotype" pitchFamily="18" charset="0"/>
          </a:endParaRPr>
        </a:p>
      </dsp:txBody>
      <dsp:txXfrm>
        <a:off x="0" y="0"/>
        <a:ext cx="7707775" cy="78581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1E4E6-C21D-434E-83BB-06E63244DE75}">
      <dsp:nvSpPr>
        <dsp:cNvPr id="0" name=""/>
        <dsp:cNvSpPr/>
      </dsp:nvSpPr>
      <dsp:spPr>
        <a:xfrm>
          <a:off x="0" y="523"/>
          <a:ext cx="7707775" cy="1070523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Records should be linked by assigning ‘link codes’ to each record. Most convenient links are species (S) numbers and batch (B) numbers</a:t>
          </a:r>
          <a:endParaRPr lang="en-US" sz="2000" kern="1200" dirty="0">
            <a:latin typeface="Palatino Linotype" pitchFamily="18" charset="0"/>
          </a:endParaRPr>
        </a:p>
      </dsp:txBody>
      <dsp:txXfrm>
        <a:off x="0" y="523"/>
        <a:ext cx="7707775" cy="107052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1E4E6-C21D-434E-83BB-06E63244DE75}">
      <dsp:nvSpPr>
        <dsp:cNvPr id="0" name=""/>
        <dsp:cNvSpPr/>
      </dsp:nvSpPr>
      <dsp:spPr>
        <a:xfrm>
          <a:off x="0" y="0"/>
          <a:ext cx="7707775" cy="785818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Database must be able to recognise codes and group together all records with the same codes from all database files.  </a:t>
          </a:r>
          <a:endParaRPr lang="en-US" sz="2000" kern="1200" dirty="0">
            <a:latin typeface="Palatino Linotype" pitchFamily="18" charset="0"/>
          </a:endParaRPr>
        </a:p>
      </dsp:txBody>
      <dsp:txXfrm>
        <a:off x="0" y="0"/>
        <a:ext cx="7707775" cy="785818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1E4E6-C21D-434E-83BB-06E63244DE75}">
      <dsp:nvSpPr>
        <dsp:cNvPr id="0" name=""/>
        <dsp:cNvSpPr/>
      </dsp:nvSpPr>
      <dsp:spPr>
        <a:xfrm>
          <a:off x="0" y="0"/>
          <a:ext cx="4710307" cy="571504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Should not use species name as a link</a:t>
          </a:r>
          <a:endParaRPr lang="en-US" sz="2000" kern="1200" dirty="0">
            <a:latin typeface="Palatino Linotype" pitchFamily="18" charset="0"/>
          </a:endParaRPr>
        </a:p>
      </dsp:txBody>
      <dsp:txXfrm>
        <a:off x="0" y="0"/>
        <a:ext cx="4710307" cy="57150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1E4E6-C21D-434E-83BB-06E63244DE75}">
      <dsp:nvSpPr>
        <dsp:cNvPr id="0" name=""/>
        <dsp:cNvSpPr/>
      </dsp:nvSpPr>
      <dsp:spPr>
        <a:xfrm>
          <a:off x="0" y="0"/>
          <a:ext cx="6280409" cy="571504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FORRU Thailand use Microsoft Access database</a:t>
          </a:r>
          <a:endParaRPr lang="en-US" sz="2000" kern="1200" dirty="0">
            <a:latin typeface="Palatino Linotype" pitchFamily="18" charset="0"/>
          </a:endParaRPr>
        </a:p>
      </dsp:txBody>
      <dsp:txXfrm>
        <a:off x="27899" y="27899"/>
        <a:ext cx="6224611" cy="515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6728C-DDF6-4380-967A-30DBA166A6C9}">
      <dsp:nvSpPr>
        <dsp:cNvPr id="0" name=""/>
        <dsp:cNvSpPr/>
      </dsp:nvSpPr>
      <dsp:spPr>
        <a:xfrm>
          <a:off x="2823" y="0"/>
          <a:ext cx="5780831" cy="946616"/>
        </a:xfrm>
        <a:prstGeom prst="roundRect">
          <a:avLst/>
        </a:prstGeom>
        <a:gradFill rotWithShape="1">
          <a:gsLst>
            <a:gs pos="0">
              <a:schemeClr val="dk1">
                <a:shade val="15000"/>
                <a:satMod val="180000"/>
              </a:schemeClr>
            </a:gs>
            <a:gs pos="50000">
              <a:schemeClr val="dk1">
                <a:shade val="45000"/>
                <a:satMod val="170000"/>
              </a:schemeClr>
            </a:gs>
            <a:gs pos="70000">
              <a:schemeClr val="dk1">
                <a:tint val="99000"/>
                <a:shade val="65000"/>
                <a:satMod val="155000"/>
              </a:schemeClr>
            </a:gs>
            <a:gs pos="100000">
              <a:schemeClr val="dk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dk1">
              <a:satMod val="300000"/>
            </a:schemeClr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b="1" kern="1200" dirty="0">
              <a:latin typeface="Palatino Linotype" pitchFamily="18" charset="0"/>
            </a:rPr>
            <a:t>Establishes links between information</a:t>
          </a:r>
        </a:p>
      </dsp:txBody>
      <dsp:txXfrm>
        <a:off x="49033" y="46210"/>
        <a:ext cx="5688411" cy="8541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6728C-DDF6-4380-967A-30DBA166A6C9}">
      <dsp:nvSpPr>
        <dsp:cNvPr id="0" name=""/>
        <dsp:cNvSpPr/>
      </dsp:nvSpPr>
      <dsp:spPr>
        <a:xfrm>
          <a:off x="2962" y="0"/>
          <a:ext cx="6066304" cy="946616"/>
        </a:xfrm>
        <a:prstGeom prst="roundRect">
          <a:avLst/>
        </a:prstGeom>
        <a:gradFill rotWithShape="1">
          <a:gsLst>
            <a:gs pos="0">
              <a:schemeClr val="dk1">
                <a:shade val="15000"/>
                <a:satMod val="180000"/>
              </a:schemeClr>
            </a:gs>
            <a:gs pos="50000">
              <a:schemeClr val="dk1">
                <a:shade val="45000"/>
                <a:satMod val="170000"/>
              </a:schemeClr>
            </a:gs>
            <a:gs pos="70000">
              <a:schemeClr val="dk1">
                <a:tint val="99000"/>
                <a:shade val="65000"/>
                <a:satMod val="155000"/>
              </a:schemeClr>
            </a:gs>
            <a:gs pos="100000">
              <a:schemeClr val="dk1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dk1">
              <a:satMod val="300000"/>
            </a:schemeClr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b="1" kern="1200" dirty="0">
              <a:latin typeface="Palatino Linotype" pitchFamily="18" charset="0"/>
            </a:rPr>
            <a:t>Puts information into a regular structure</a:t>
          </a:r>
        </a:p>
      </dsp:txBody>
      <dsp:txXfrm>
        <a:off x="49172" y="46210"/>
        <a:ext cx="5973884" cy="8541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F96F4-2C77-4417-A7C2-6C7AE183FCFB}">
      <dsp:nvSpPr>
        <dsp:cNvPr id="0" name=""/>
        <dsp:cNvSpPr/>
      </dsp:nvSpPr>
      <dsp:spPr>
        <a:xfrm>
          <a:off x="1247" y="0"/>
          <a:ext cx="2555022" cy="3971940"/>
        </a:xfrm>
        <a:prstGeom prst="rightArrow">
          <a:avLst/>
        </a:prstGeom>
        <a:solidFill>
          <a:srgbClr val="FFFF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kern="1200" dirty="0">
              <a:solidFill>
                <a:schemeClr val="tx1"/>
              </a:solidFill>
              <a:latin typeface="Palatino Linotype" pitchFamily="18" charset="0"/>
            </a:rPr>
            <a:t>Making a database is important to</a:t>
          </a:r>
          <a:r>
            <a:rPr lang="en-AU" sz="2400" kern="1200" dirty="0">
              <a:latin typeface="Palatino Linotype" pitchFamily="18" charset="0"/>
            </a:rPr>
            <a:t>:</a:t>
          </a:r>
          <a:endParaRPr lang="th-TH" sz="2400" kern="1200" dirty="0">
            <a:latin typeface="Palatino Linotype" pitchFamily="18" charset="0"/>
          </a:endParaRPr>
        </a:p>
      </dsp:txBody>
      <dsp:txXfrm>
        <a:off x="1247" y="992985"/>
        <a:ext cx="1916267" cy="19859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86CEB-4144-4D39-A714-C23368DBD87D}">
      <dsp:nvSpPr>
        <dsp:cNvPr id="0" name=""/>
        <dsp:cNvSpPr/>
      </dsp:nvSpPr>
      <dsp:spPr>
        <a:xfrm>
          <a:off x="0" y="5219"/>
          <a:ext cx="8229600" cy="1132560"/>
        </a:xfrm>
        <a:prstGeom prst="roundRect">
          <a:avLst/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400" b="1" kern="1200" dirty="0">
              <a:latin typeface="Palatino Linotype" pitchFamily="18" charset="0"/>
            </a:rPr>
            <a:t>The importance of databases</a:t>
          </a:r>
        </a:p>
      </dsp:txBody>
      <dsp:txXfrm>
        <a:off x="55287" y="60506"/>
        <a:ext cx="8119026" cy="10219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4357718" cy="356632"/>
        </a:xfrm>
        <a:prstGeom prst="roundRect">
          <a:avLst/>
        </a:prstGeom>
        <a:solidFill>
          <a:schemeClr val="dk1"/>
        </a:solidFill>
        <a:ln w="55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Store large amounts of information </a:t>
          </a:r>
          <a:endParaRPr lang="th-TH" sz="2000" kern="1200" dirty="0">
            <a:latin typeface="Palatino Linotype" pitchFamily="18" charset="0"/>
          </a:endParaRPr>
        </a:p>
      </dsp:txBody>
      <dsp:txXfrm>
        <a:off x="17409" y="17576"/>
        <a:ext cx="4322900" cy="3218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9"/>
          <a:ext cx="4857784" cy="356929"/>
        </a:xfrm>
        <a:prstGeom prst="roundRect">
          <a:avLst/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0" kern="1200" dirty="0">
              <a:latin typeface="Palatino Linotype" pitchFamily="18" charset="0"/>
            </a:rPr>
            <a:t>Organise information in a logical manner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24" y="17443"/>
        <a:ext cx="4822936" cy="3220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33AB2-83AA-4C2C-AE1B-06C1B4E8F4D8}">
      <dsp:nvSpPr>
        <dsp:cNvPr id="0" name=""/>
        <dsp:cNvSpPr/>
      </dsp:nvSpPr>
      <dsp:spPr>
        <a:xfrm>
          <a:off x="0" y="167"/>
          <a:ext cx="4214842" cy="356632"/>
        </a:xfrm>
        <a:prstGeom prst="roundRect">
          <a:avLst/>
        </a:prstGeom>
        <a:solidFill>
          <a:schemeClr val="dk1"/>
        </a:solidFill>
        <a:ln w="55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latin typeface="Palatino Linotype" pitchFamily="18" charset="0"/>
            </a:rPr>
            <a:t>Make accessing information easier </a:t>
          </a:r>
          <a:endParaRPr lang="th-TH" sz="2000" b="0" kern="1200" dirty="0">
            <a:latin typeface="Palatino Linotype" pitchFamily="18" charset="0"/>
          </a:endParaRPr>
        </a:p>
      </dsp:txBody>
      <dsp:txXfrm>
        <a:off x="17409" y="17576"/>
        <a:ext cx="4180024" cy="321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11739-CB96-48F1-B473-2E55EA67F851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4A0FB-E1A5-4473-9151-6841FE4C46E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A0FB-E1A5-4473-9151-6841FE4C46E8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663C86-78EA-4ABA-A476-9925BA978946}" type="datetimeFigureOut">
              <a:rPr lang="en-US" smtClean="0"/>
              <a:pPr/>
              <a:t>11/6/2022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C5A6B1-307C-42EA-A1B5-DF447A0811B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26" Type="http://schemas.openxmlformats.org/officeDocument/2006/relationships/diagramColors" Target="../diagrams/colors9.xml"/><Relationship Id="rId39" Type="http://schemas.openxmlformats.org/officeDocument/2006/relationships/diagramLayout" Target="../diagrams/layout12.xml"/><Relationship Id="rId21" Type="http://schemas.openxmlformats.org/officeDocument/2006/relationships/diagramColors" Target="../diagrams/colors8.xml"/><Relationship Id="rId34" Type="http://schemas.openxmlformats.org/officeDocument/2006/relationships/diagramLayout" Target="../diagrams/layout11.xml"/><Relationship Id="rId42" Type="http://schemas.microsoft.com/office/2007/relationships/diagramDrawing" Target="../diagrams/drawing12.xml"/><Relationship Id="rId47" Type="http://schemas.microsoft.com/office/2007/relationships/diagramDrawing" Target="../diagrams/drawing13.xml"/><Relationship Id="rId50" Type="http://schemas.openxmlformats.org/officeDocument/2006/relationships/diagramQuickStyle" Target="../diagrams/quickStyle14.xml"/><Relationship Id="rId55" Type="http://schemas.openxmlformats.org/officeDocument/2006/relationships/diagramQuickStyle" Target="../diagrams/quickStyle1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7.xml"/><Relationship Id="rId29" Type="http://schemas.openxmlformats.org/officeDocument/2006/relationships/diagramLayout" Target="../diagrams/layout10.xml"/><Relationship Id="rId11" Type="http://schemas.openxmlformats.org/officeDocument/2006/relationships/diagramColors" Target="../diagrams/colors6.xml"/><Relationship Id="rId24" Type="http://schemas.openxmlformats.org/officeDocument/2006/relationships/diagramLayout" Target="../diagrams/layout9.xml"/><Relationship Id="rId32" Type="http://schemas.microsoft.com/office/2007/relationships/diagramDrawing" Target="../diagrams/drawing10.xml"/><Relationship Id="rId37" Type="http://schemas.microsoft.com/office/2007/relationships/diagramDrawing" Target="../diagrams/drawing11.xml"/><Relationship Id="rId40" Type="http://schemas.openxmlformats.org/officeDocument/2006/relationships/diagramQuickStyle" Target="../diagrams/quickStyle12.xml"/><Relationship Id="rId45" Type="http://schemas.openxmlformats.org/officeDocument/2006/relationships/diagramQuickStyle" Target="../diagrams/quickStyle13.xml"/><Relationship Id="rId53" Type="http://schemas.openxmlformats.org/officeDocument/2006/relationships/diagramData" Target="../diagrams/data15.xml"/><Relationship Id="rId5" Type="http://schemas.openxmlformats.org/officeDocument/2006/relationships/diagramQuickStyle" Target="../diagrams/quickStyle5.xml"/><Relationship Id="rId19" Type="http://schemas.openxmlformats.org/officeDocument/2006/relationships/diagramLayout" Target="../diagrams/layout8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Relationship Id="rId27" Type="http://schemas.microsoft.com/office/2007/relationships/diagramDrawing" Target="../diagrams/drawing9.xml"/><Relationship Id="rId30" Type="http://schemas.openxmlformats.org/officeDocument/2006/relationships/diagramQuickStyle" Target="../diagrams/quickStyle10.xml"/><Relationship Id="rId35" Type="http://schemas.openxmlformats.org/officeDocument/2006/relationships/diagramQuickStyle" Target="../diagrams/quickStyle11.xml"/><Relationship Id="rId43" Type="http://schemas.openxmlformats.org/officeDocument/2006/relationships/diagramData" Target="../diagrams/data13.xml"/><Relationship Id="rId48" Type="http://schemas.openxmlformats.org/officeDocument/2006/relationships/diagramData" Target="../diagrams/data14.xml"/><Relationship Id="rId56" Type="http://schemas.openxmlformats.org/officeDocument/2006/relationships/diagramColors" Target="../diagrams/colors15.xml"/><Relationship Id="rId8" Type="http://schemas.openxmlformats.org/officeDocument/2006/relationships/diagramData" Target="../diagrams/data6.xml"/><Relationship Id="rId51" Type="http://schemas.openxmlformats.org/officeDocument/2006/relationships/diagramColors" Target="../diagrams/colors14.xml"/><Relationship Id="rId3" Type="http://schemas.openxmlformats.org/officeDocument/2006/relationships/diagramData" Target="../diagrams/data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5" Type="http://schemas.openxmlformats.org/officeDocument/2006/relationships/diagramQuickStyle" Target="../diagrams/quickStyle9.xml"/><Relationship Id="rId33" Type="http://schemas.openxmlformats.org/officeDocument/2006/relationships/diagramData" Target="../diagrams/data11.xml"/><Relationship Id="rId38" Type="http://schemas.openxmlformats.org/officeDocument/2006/relationships/diagramData" Target="../diagrams/data12.xml"/><Relationship Id="rId46" Type="http://schemas.openxmlformats.org/officeDocument/2006/relationships/diagramColors" Target="../diagrams/colors13.xml"/><Relationship Id="rId20" Type="http://schemas.openxmlformats.org/officeDocument/2006/relationships/diagramQuickStyle" Target="../diagrams/quickStyle8.xml"/><Relationship Id="rId41" Type="http://schemas.openxmlformats.org/officeDocument/2006/relationships/diagramColors" Target="../diagrams/colors12.xml"/><Relationship Id="rId54" Type="http://schemas.openxmlformats.org/officeDocument/2006/relationships/diagramLayout" Target="../diagrams/layout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5" Type="http://schemas.openxmlformats.org/officeDocument/2006/relationships/diagramQuickStyle" Target="../diagrams/quickStyle7.xml"/><Relationship Id="rId23" Type="http://schemas.openxmlformats.org/officeDocument/2006/relationships/diagramData" Target="../diagrams/data9.xml"/><Relationship Id="rId28" Type="http://schemas.openxmlformats.org/officeDocument/2006/relationships/diagramData" Target="../diagrams/data10.xml"/><Relationship Id="rId36" Type="http://schemas.openxmlformats.org/officeDocument/2006/relationships/diagramColors" Target="../diagrams/colors11.xml"/><Relationship Id="rId49" Type="http://schemas.openxmlformats.org/officeDocument/2006/relationships/diagramLayout" Target="../diagrams/layout14.xml"/><Relationship Id="rId57" Type="http://schemas.microsoft.com/office/2007/relationships/diagramDrawing" Target="../diagrams/drawing15.xml"/><Relationship Id="rId10" Type="http://schemas.openxmlformats.org/officeDocument/2006/relationships/diagramQuickStyle" Target="../diagrams/quickStyle6.xml"/><Relationship Id="rId31" Type="http://schemas.openxmlformats.org/officeDocument/2006/relationships/diagramColors" Target="../diagrams/colors10.xml"/><Relationship Id="rId44" Type="http://schemas.openxmlformats.org/officeDocument/2006/relationships/diagramLayout" Target="../diagrams/layout13.xml"/><Relationship Id="rId52" Type="http://schemas.microsoft.com/office/2007/relationships/diagramDrawing" Target="../diagrams/drawing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13" Type="http://schemas.openxmlformats.org/officeDocument/2006/relationships/diagramData" Target="../diagrams/data18.xml"/><Relationship Id="rId18" Type="http://schemas.openxmlformats.org/officeDocument/2006/relationships/diagramData" Target="../diagrams/data19.xml"/><Relationship Id="rId26" Type="http://schemas.openxmlformats.org/officeDocument/2006/relationships/diagramColors" Target="../diagrams/colors20.xml"/><Relationship Id="rId3" Type="http://schemas.openxmlformats.org/officeDocument/2006/relationships/diagramData" Target="../diagrams/data16.xml"/><Relationship Id="rId21" Type="http://schemas.openxmlformats.org/officeDocument/2006/relationships/diagramColors" Target="../diagrams/colors19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17" Type="http://schemas.microsoft.com/office/2007/relationships/diagramDrawing" Target="../diagrams/drawing18.xml"/><Relationship Id="rId25" Type="http://schemas.openxmlformats.org/officeDocument/2006/relationships/diagramQuickStyle" Target="../diagrams/quickStyle20.xml"/><Relationship Id="rId2" Type="http://schemas.openxmlformats.org/officeDocument/2006/relationships/notesSlide" Target="../notesSlides/notesSlide4.xml"/><Relationship Id="rId16" Type="http://schemas.openxmlformats.org/officeDocument/2006/relationships/diagramColors" Target="../diagrams/colors18.xml"/><Relationship Id="rId20" Type="http://schemas.openxmlformats.org/officeDocument/2006/relationships/diagramQuickStyle" Target="../diagrams/quickStyl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24" Type="http://schemas.openxmlformats.org/officeDocument/2006/relationships/diagramLayout" Target="../diagrams/layout20.xml"/><Relationship Id="rId5" Type="http://schemas.openxmlformats.org/officeDocument/2006/relationships/diagramQuickStyle" Target="../diagrams/quickStyle16.xml"/><Relationship Id="rId15" Type="http://schemas.openxmlformats.org/officeDocument/2006/relationships/diagramQuickStyle" Target="../diagrams/quickStyle18.xml"/><Relationship Id="rId23" Type="http://schemas.openxmlformats.org/officeDocument/2006/relationships/diagramData" Target="../diagrams/data20.xml"/><Relationship Id="rId10" Type="http://schemas.openxmlformats.org/officeDocument/2006/relationships/diagramQuickStyle" Target="../diagrams/quickStyle17.xml"/><Relationship Id="rId19" Type="http://schemas.openxmlformats.org/officeDocument/2006/relationships/diagramLayout" Target="../diagrams/layout19.xml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Relationship Id="rId14" Type="http://schemas.openxmlformats.org/officeDocument/2006/relationships/diagramLayout" Target="../diagrams/layout18.xml"/><Relationship Id="rId22" Type="http://schemas.microsoft.com/office/2007/relationships/diagramDrawing" Target="../diagrams/drawing19.xml"/><Relationship Id="rId27" Type="http://schemas.microsoft.com/office/2007/relationships/diagramDrawing" Target="../diagrams/drawing2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2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4.xml"/><Relationship Id="rId13" Type="http://schemas.openxmlformats.org/officeDocument/2006/relationships/diagramData" Target="../diagrams/data25.xml"/><Relationship Id="rId18" Type="http://schemas.openxmlformats.org/officeDocument/2006/relationships/diagramData" Target="../diagrams/data26.xml"/><Relationship Id="rId26" Type="http://schemas.openxmlformats.org/officeDocument/2006/relationships/diagramColors" Target="../diagrams/colors27.xml"/><Relationship Id="rId3" Type="http://schemas.openxmlformats.org/officeDocument/2006/relationships/diagramData" Target="../diagrams/data23.xml"/><Relationship Id="rId21" Type="http://schemas.openxmlformats.org/officeDocument/2006/relationships/diagramColors" Target="../diagrams/colors26.xml"/><Relationship Id="rId7" Type="http://schemas.microsoft.com/office/2007/relationships/diagramDrawing" Target="../diagrams/drawing23.xml"/><Relationship Id="rId12" Type="http://schemas.microsoft.com/office/2007/relationships/diagramDrawing" Target="../diagrams/drawing24.xml"/><Relationship Id="rId17" Type="http://schemas.microsoft.com/office/2007/relationships/diagramDrawing" Target="../diagrams/drawing25.xml"/><Relationship Id="rId25" Type="http://schemas.openxmlformats.org/officeDocument/2006/relationships/diagramQuickStyle" Target="../diagrams/quickStyle27.xml"/><Relationship Id="rId2" Type="http://schemas.openxmlformats.org/officeDocument/2006/relationships/notesSlide" Target="../notesSlides/notesSlide7.xml"/><Relationship Id="rId16" Type="http://schemas.openxmlformats.org/officeDocument/2006/relationships/diagramColors" Target="../diagrams/colors25.xml"/><Relationship Id="rId20" Type="http://schemas.openxmlformats.org/officeDocument/2006/relationships/diagramQuickStyle" Target="../diagrams/quickStyl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11" Type="http://schemas.openxmlformats.org/officeDocument/2006/relationships/diagramColors" Target="../diagrams/colors24.xml"/><Relationship Id="rId24" Type="http://schemas.openxmlformats.org/officeDocument/2006/relationships/diagramLayout" Target="../diagrams/layout27.xml"/><Relationship Id="rId5" Type="http://schemas.openxmlformats.org/officeDocument/2006/relationships/diagramQuickStyle" Target="../diagrams/quickStyle23.xml"/><Relationship Id="rId15" Type="http://schemas.openxmlformats.org/officeDocument/2006/relationships/diagramQuickStyle" Target="../diagrams/quickStyle25.xml"/><Relationship Id="rId23" Type="http://schemas.openxmlformats.org/officeDocument/2006/relationships/diagramData" Target="../diagrams/data27.xml"/><Relationship Id="rId10" Type="http://schemas.openxmlformats.org/officeDocument/2006/relationships/diagramQuickStyle" Target="../diagrams/quickStyle24.xml"/><Relationship Id="rId19" Type="http://schemas.openxmlformats.org/officeDocument/2006/relationships/diagramLayout" Target="../diagrams/layout26.xml"/><Relationship Id="rId4" Type="http://schemas.openxmlformats.org/officeDocument/2006/relationships/diagramLayout" Target="../diagrams/layout23.xml"/><Relationship Id="rId9" Type="http://schemas.openxmlformats.org/officeDocument/2006/relationships/diagramLayout" Target="../diagrams/layout24.xml"/><Relationship Id="rId14" Type="http://schemas.openxmlformats.org/officeDocument/2006/relationships/diagramLayout" Target="../diagrams/layout25.xml"/><Relationship Id="rId22" Type="http://schemas.microsoft.com/office/2007/relationships/diagramDrawing" Target="../diagrams/drawing26.xml"/><Relationship Id="rId27" Type="http://schemas.microsoft.com/office/2007/relationships/diagramDrawing" Target="../diagrams/drawing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Palatino Linotype" pitchFamily="18" charset="0"/>
              </a:rPr>
              <a:t>Data Storage and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00932"/>
            <a:ext cx="7772400" cy="1199704"/>
          </a:xfrm>
        </p:spPr>
        <p:txBody>
          <a:bodyPr>
            <a:normAutofit/>
          </a:bodyPr>
          <a:lstStyle/>
          <a:p>
            <a:r>
              <a:rPr lang="en-AU" b="1" i="1" dirty="0" err="1">
                <a:solidFill>
                  <a:srgbClr val="7030A0"/>
                </a:solidFill>
                <a:latin typeface="Palatino Linotype" pitchFamily="18" charset="0"/>
              </a:rPr>
              <a:t>Greuk</a:t>
            </a:r>
            <a:r>
              <a:rPr lang="en-AU" b="1" i="1" dirty="0">
                <a:solidFill>
                  <a:srgbClr val="7030A0"/>
                </a:solidFill>
                <a:latin typeface="Palatino Linotype" pitchFamily="18" charset="0"/>
              </a:rPr>
              <a:t> </a:t>
            </a:r>
            <a:r>
              <a:rPr lang="en-AU" b="1" i="1" dirty="0" err="1">
                <a:solidFill>
                  <a:srgbClr val="7030A0"/>
                </a:solidFill>
                <a:latin typeface="Palatino Linotype" pitchFamily="18" charset="0"/>
              </a:rPr>
              <a:t>Pakkad</a:t>
            </a:r>
            <a:endParaRPr lang="en-AU" b="1" i="1" dirty="0">
              <a:solidFill>
                <a:srgbClr val="7030A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3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426396"/>
            <a:ext cx="9025394" cy="507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50" y="2143116"/>
            <a:ext cx="9187620" cy="204312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8667793" cy="100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5464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2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45464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45465"/>
            <a:ext cx="9143999" cy="514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2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481329"/>
          <a:ext cx="8258204" cy="947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2000232" y="214290"/>
          <a:ext cx="525780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Content Placeholder 7"/>
          <p:cNvGraphicFramePr>
            <a:graphicFrameLocks/>
          </p:cNvGraphicFramePr>
          <p:nvPr/>
        </p:nvGraphicFramePr>
        <p:xfrm>
          <a:off x="500034" y="2571744"/>
          <a:ext cx="5786478" cy="947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3" name="Content Placeholder 7"/>
          <p:cNvGraphicFramePr>
            <a:graphicFrameLocks/>
          </p:cNvGraphicFramePr>
          <p:nvPr/>
        </p:nvGraphicFramePr>
        <p:xfrm>
          <a:off x="500034" y="3643314"/>
          <a:ext cx="6072230" cy="947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465259" y="4696962"/>
            <a:ext cx="6749947" cy="946616"/>
            <a:chOff x="4029" y="0"/>
            <a:chExt cx="8250145" cy="946616"/>
          </a:xfrm>
        </p:grpSpPr>
        <p:sp>
          <p:nvSpPr>
            <p:cNvPr id="15" name="Rounded Rectangle 14"/>
            <p:cNvSpPr/>
            <p:nvPr/>
          </p:nvSpPr>
          <p:spPr>
            <a:xfrm>
              <a:off x="4029" y="0"/>
              <a:ext cx="8250145" cy="94661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50239" y="46210"/>
              <a:ext cx="8157725" cy="85419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AU" sz="2400" b="1" dirty="0">
                  <a:latin typeface="Palatino Linotype" pitchFamily="18" charset="0"/>
                </a:rPr>
                <a:t>Databases are usually searchable by keywords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3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42918"/>
            <a:ext cx="914852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5464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14853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853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514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5464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514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5465"/>
            <a:ext cx="9144000" cy="514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958522"/>
              </p:ext>
            </p:extLst>
          </p:nvPr>
        </p:nvGraphicFramePr>
        <p:xfrm>
          <a:off x="214282" y="1500174"/>
          <a:ext cx="2557518" cy="397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457200" y="14285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2857488" y="1571612"/>
          <a:ext cx="4357718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2857488" y="2000240"/>
          <a:ext cx="4857784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2857488" y="2428868"/>
          <a:ext cx="4214842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7" name="Diagram 16"/>
          <p:cNvGraphicFramePr/>
          <p:nvPr/>
        </p:nvGraphicFramePr>
        <p:xfrm>
          <a:off x="2857488" y="2857496"/>
          <a:ext cx="3286148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8" name="Diagram 17"/>
          <p:cNvGraphicFramePr/>
          <p:nvPr/>
        </p:nvGraphicFramePr>
        <p:xfrm>
          <a:off x="2857488" y="3286124"/>
          <a:ext cx="4643470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graphicFrame>
        <p:nvGraphicFramePr>
          <p:cNvPr id="19" name="Diagram 18"/>
          <p:cNvGraphicFramePr/>
          <p:nvPr/>
        </p:nvGraphicFramePr>
        <p:xfrm>
          <a:off x="2857488" y="3714752"/>
          <a:ext cx="4143404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8" r:lo="rId39" r:qs="rId40" r:cs="rId41"/>
          </a:graphicData>
        </a:graphic>
      </p:graphicFrame>
      <p:graphicFrame>
        <p:nvGraphicFramePr>
          <p:cNvPr id="20" name="Diagram 19"/>
          <p:cNvGraphicFramePr/>
          <p:nvPr/>
        </p:nvGraphicFramePr>
        <p:xfrm>
          <a:off x="2857488" y="4143380"/>
          <a:ext cx="3571900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3" r:lo="rId44" r:qs="rId45" r:cs="rId46"/>
          </a:graphicData>
        </a:graphic>
      </p:graphicFrame>
      <p:graphicFrame>
        <p:nvGraphicFramePr>
          <p:cNvPr id="22" name="Diagram 21"/>
          <p:cNvGraphicFramePr/>
          <p:nvPr/>
        </p:nvGraphicFramePr>
        <p:xfrm>
          <a:off x="2857488" y="4572008"/>
          <a:ext cx="3643338" cy="357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8" r:lo="rId49" r:qs="rId50" r:cs="rId51"/>
          </a:graphicData>
        </a:graphic>
      </p:graphicFrame>
      <p:graphicFrame>
        <p:nvGraphicFramePr>
          <p:cNvPr id="25" name="Diagram 24"/>
          <p:cNvGraphicFramePr/>
          <p:nvPr/>
        </p:nvGraphicFramePr>
        <p:xfrm>
          <a:off x="714348" y="5500702"/>
          <a:ext cx="8001056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3" r:lo="rId54" r:qs="rId55" r:cs="rId5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3" grpId="0">
        <p:bldAsOne/>
      </p:bldGraphic>
      <p:bldGraphic spid="14" grpId="0">
        <p:bldAsOne/>
      </p:bldGraphic>
      <p:bldGraphic spid="15" grpId="0">
        <p:bldAsOne/>
      </p:bldGraphic>
      <p:bldGraphic spid="17" grpId="0">
        <p:bldAsOne/>
      </p:bldGraphic>
      <p:bldGraphic spid="18" grpId="0">
        <p:bldAsOne/>
      </p:bldGraphic>
      <p:bldGraphic spid="19" grpId="0">
        <p:bldAsOne/>
      </p:bldGraphic>
      <p:bldGraphic spid="20" grpId="0">
        <p:bldAsOne/>
      </p:bldGraphic>
      <p:bldGraphic spid="22" grpId="0">
        <p:bldAsOne/>
      </p:bldGraphic>
      <p:bldGraphic spid="25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14357"/>
            <a:ext cx="9021463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02146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14356"/>
            <a:ext cx="902146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714356"/>
            <a:ext cx="9021467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02146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02146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8929718" cy="502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642910" y="1643050"/>
          <a:ext cx="6000792" cy="50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500034" y="2285992"/>
          <a:ext cx="8286808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2285984" y="3429000"/>
          <a:ext cx="4786346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1500166" y="4429132"/>
          <a:ext cx="657229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0" grpId="0">
        <p:bldAsOne/>
      </p:bldGraphic>
      <p:bldGraphic spid="12" grpId="0">
        <p:bldAsOne/>
      </p:bldGraphic>
      <p:bldGraphic spid="1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714348" y="4553162"/>
          <a:ext cx="8229600" cy="1090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500034" y="28572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642910" y="1643050"/>
            <a:ext cx="8143932" cy="1143008"/>
            <a:chOff x="157233" y="-642942"/>
            <a:chExt cx="6187792" cy="1500198"/>
          </a:xfrm>
        </p:grpSpPr>
        <p:sp>
          <p:nvSpPr>
            <p:cNvPr id="8" name="Down Arrow Callout 7"/>
            <p:cNvSpPr/>
            <p:nvPr/>
          </p:nvSpPr>
          <p:spPr>
            <a:xfrm>
              <a:off x="157233" y="-642942"/>
              <a:ext cx="6187792" cy="1500198"/>
            </a:xfrm>
            <a:prstGeom prst="downArrowCallou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Down Arrow Callout 4"/>
            <p:cNvSpPr/>
            <p:nvPr/>
          </p:nvSpPr>
          <p:spPr>
            <a:xfrm>
              <a:off x="211512" y="-642942"/>
              <a:ext cx="6079234" cy="11999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en-AU" sz="2400" b="1" dirty="0"/>
                <a:t>The database should be </a:t>
              </a:r>
              <a:r>
                <a:rPr lang="en-AU" sz="2400" b="1" dirty="0">
                  <a:latin typeface="Palatino Linotype" pitchFamily="18" charset="0"/>
                </a:rPr>
                <a:t>maintained by someone who: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1071538" y="2857496"/>
            <a:ext cx="7286676" cy="44627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1792" lvl="1" indent="-228600" algn="ctr">
              <a:spcBef>
                <a:spcPts val="600"/>
              </a:spcBef>
              <a:spcAft>
                <a:spcPts val="600"/>
              </a:spcAft>
              <a:buClr>
                <a:srgbClr val="72A376"/>
              </a:buClr>
            </a:pPr>
            <a:r>
              <a:rPr lang="en-AU" sz="2300" dirty="0">
                <a:solidFill>
                  <a:prstClr val="black"/>
                </a:solidFill>
                <a:latin typeface="Palatino Linotype" pitchFamily="18" charset="0"/>
              </a:rPr>
              <a:t>has first hand knowledge of data being collected.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1537" y="3411352"/>
            <a:ext cx="7286677" cy="44627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21792" lvl="1" indent="-228600" algn="ctr">
              <a:spcBef>
                <a:spcPts val="600"/>
              </a:spcBef>
              <a:spcAft>
                <a:spcPts val="600"/>
              </a:spcAft>
              <a:buClr>
                <a:srgbClr val="72A376"/>
              </a:buClr>
            </a:pPr>
            <a:r>
              <a:rPr lang="en-AU" sz="2300" dirty="0">
                <a:solidFill>
                  <a:prstClr val="black"/>
                </a:solidFill>
                <a:latin typeface="Palatino Linotype" pitchFamily="18" charset="0"/>
              </a:rPr>
              <a:t>has experience in using computers and databases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214414" y="285728"/>
            <a:ext cx="6500858" cy="1000132"/>
            <a:chOff x="157233" y="-642942"/>
            <a:chExt cx="6187792" cy="1500198"/>
          </a:xfrm>
        </p:grpSpPr>
        <p:sp>
          <p:nvSpPr>
            <p:cNvPr id="6" name="Down Arrow Callout 5"/>
            <p:cNvSpPr/>
            <p:nvPr/>
          </p:nvSpPr>
          <p:spPr>
            <a:xfrm>
              <a:off x="157233" y="-642942"/>
              <a:ext cx="6187792" cy="1500198"/>
            </a:xfrm>
            <a:prstGeom prst="downArrowCallou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Down Arrow Callout 4"/>
            <p:cNvSpPr/>
            <p:nvPr/>
          </p:nvSpPr>
          <p:spPr>
            <a:xfrm>
              <a:off x="211512" y="-642942"/>
              <a:ext cx="6079234" cy="11999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en-AU" sz="3600" b="1" dirty="0">
                  <a:latin typeface="Palatino Linotype" pitchFamily="18" charset="0"/>
                </a:rPr>
                <a:t>What data can I store?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00298" y="1428736"/>
            <a:ext cx="4000528" cy="500066"/>
            <a:chOff x="250033" y="0"/>
            <a:chExt cx="5750759" cy="500066"/>
          </a:xfrm>
        </p:grpSpPr>
        <p:sp>
          <p:nvSpPr>
            <p:cNvPr id="10" name="Rectangle 9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>
                  <a:latin typeface="Palatino Linotype" pitchFamily="18" charset="0"/>
                </a:rPr>
                <a:t>Descriptions of species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85918" y="2071678"/>
            <a:ext cx="5429288" cy="500066"/>
            <a:chOff x="250033" y="0"/>
            <a:chExt cx="5750759" cy="500066"/>
          </a:xfrm>
        </p:grpSpPr>
        <p:sp>
          <p:nvSpPr>
            <p:cNvPr id="13" name="Rectangle 12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>
                  <a:latin typeface="Palatino Linotype" pitchFamily="18" charset="0"/>
                </a:rPr>
                <a:t>Pictures- drawings, scans and photographs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57554" y="2714620"/>
            <a:ext cx="2286016" cy="500066"/>
            <a:chOff x="250033" y="0"/>
            <a:chExt cx="5750759" cy="500066"/>
          </a:xfrm>
        </p:grpSpPr>
        <p:sp>
          <p:nvSpPr>
            <p:cNvPr id="16" name="Rectangle 15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 err="1">
                  <a:latin typeface="Palatino Linotype" pitchFamily="18" charset="0"/>
                </a:rPr>
                <a:t>Phenology</a:t>
              </a:r>
              <a:r>
                <a:rPr lang="en-AU" sz="2000" dirty="0">
                  <a:latin typeface="Palatino Linotype" pitchFamily="18" charset="0"/>
                </a:rPr>
                <a:t> data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43240" y="3357562"/>
            <a:ext cx="2714644" cy="500066"/>
            <a:chOff x="250033" y="0"/>
            <a:chExt cx="5750759" cy="500066"/>
          </a:xfrm>
        </p:grpSpPr>
        <p:sp>
          <p:nvSpPr>
            <p:cNvPr id="20" name="Rectangle 19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>
                  <a:latin typeface="Palatino Linotype" pitchFamily="18" charset="0"/>
                </a:rPr>
                <a:t>Seed collection data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86116" y="4000504"/>
            <a:ext cx="2500330" cy="500066"/>
            <a:chOff x="250033" y="0"/>
            <a:chExt cx="5750759" cy="500066"/>
          </a:xfrm>
        </p:grpSpPr>
        <p:sp>
          <p:nvSpPr>
            <p:cNvPr id="23" name="Rectangle 22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>
                  <a:latin typeface="Palatino Linotype" pitchFamily="18" charset="0"/>
                </a:rPr>
                <a:t>Germination data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071670" y="4643446"/>
            <a:ext cx="4857784" cy="500066"/>
            <a:chOff x="250033" y="0"/>
            <a:chExt cx="5750759" cy="500066"/>
          </a:xfrm>
        </p:grpSpPr>
        <p:sp>
          <p:nvSpPr>
            <p:cNvPr id="26" name="Rectangle 25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/>
              <a:r>
                <a:rPr lang="en-AU" sz="2000" dirty="0">
                  <a:latin typeface="Palatino Linotype" pitchFamily="18" charset="0"/>
                </a:rPr>
                <a:t>Seedling growth rates (nursery and plot)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43240" y="5286388"/>
            <a:ext cx="2786082" cy="500066"/>
            <a:chOff x="250033" y="0"/>
            <a:chExt cx="5750759" cy="500066"/>
          </a:xfrm>
        </p:grpSpPr>
        <p:sp>
          <p:nvSpPr>
            <p:cNvPr id="29" name="Rectangle 28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/>
              <a:r>
                <a:rPr lang="en-AU" sz="2000" dirty="0">
                  <a:latin typeface="Palatino Linotype" pitchFamily="18" charset="0"/>
                </a:rPr>
                <a:t>Seedling survival data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57488" y="5929330"/>
            <a:ext cx="3357586" cy="500066"/>
            <a:chOff x="250033" y="0"/>
            <a:chExt cx="5750759" cy="500066"/>
          </a:xfrm>
        </p:grpSpPr>
        <p:sp>
          <p:nvSpPr>
            <p:cNvPr id="33" name="Rectangle 32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Rectangle 33"/>
            <p:cNvSpPr/>
            <p:nvPr/>
          </p:nvSpPr>
          <p:spPr>
            <a:xfrm>
              <a:off x="250033" y="0"/>
              <a:ext cx="5750759" cy="5000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/>
              <a:r>
                <a:rPr lang="en-AU" sz="2000" dirty="0">
                  <a:latin typeface="Palatino Linotype" pitchFamily="18" charset="0"/>
                </a:rPr>
                <a:t>Fruit and seed information 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500034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571472" y="1714488"/>
          <a:ext cx="7715304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571472" y="2643182"/>
          <a:ext cx="771530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571472" y="3857628"/>
          <a:ext cx="7715304" cy="78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571472" y="4857760"/>
          <a:ext cx="4714908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Graphic spid="9" grpId="0">
        <p:bldAsOne/>
      </p:bldGraphic>
      <p:bldGraphic spid="1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42852"/>
            <a:ext cx="8229600" cy="1132560"/>
            <a:chOff x="0" y="5219"/>
            <a:chExt cx="8229600" cy="1132560"/>
          </a:xfrm>
        </p:grpSpPr>
        <p:sp>
          <p:nvSpPr>
            <p:cNvPr id="5" name="Rounded Rectangle 4"/>
            <p:cNvSpPr/>
            <p:nvPr/>
          </p:nvSpPr>
          <p:spPr>
            <a:xfrm>
              <a:off x="0" y="5219"/>
              <a:ext cx="8229600" cy="113256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55287" y="60506"/>
              <a:ext cx="8119026" cy="10219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67640" tIns="167640" rIns="167640" bIns="16764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AU" sz="4400" b="1" dirty="0">
                  <a:latin typeface="Palatino Linotype" pitchFamily="18" charset="0"/>
                </a:rPr>
                <a:t>Which Database should I use?</a:t>
              </a:r>
              <a:endParaRPr lang="en-AU" sz="4400" b="1" kern="1200" dirty="0">
                <a:latin typeface="Palatino Linotype" pitchFamily="18" charset="0"/>
              </a:endParaRPr>
            </a:p>
          </p:txBody>
        </p:sp>
      </p:grpSp>
      <p:graphicFrame>
        <p:nvGraphicFramePr>
          <p:cNvPr id="9" name="Diagram 8"/>
          <p:cNvGraphicFramePr/>
          <p:nvPr/>
        </p:nvGraphicFramePr>
        <p:xfrm>
          <a:off x="571472" y="1571612"/>
          <a:ext cx="628654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521268" y="2439316"/>
            <a:ext cx="6782915" cy="599406"/>
            <a:chOff x="0" y="-27902"/>
            <a:chExt cx="3782519" cy="599406"/>
          </a:xfrm>
        </p:grpSpPr>
        <p:sp>
          <p:nvSpPr>
            <p:cNvPr id="12" name="Rounded Rectangle 11"/>
            <p:cNvSpPr/>
            <p:nvPr/>
          </p:nvSpPr>
          <p:spPr>
            <a:xfrm>
              <a:off x="0" y="0"/>
              <a:ext cx="3782519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55798" y="-27902"/>
              <a:ext cx="3726721" cy="515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/>
              <a:r>
                <a:rPr lang="en-AU" sz="2000" dirty="0">
                  <a:latin typeface="Palatino Linotype" pitchFamily="18" charset="0"/>
                </a:rPr>
                <a:t>Many other simpler but less powerful options available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823" y="3448175"/>
            <a:ext cx="8211675" cy="1643074"/>
            <a:chOff x="0" y="0"/>
            <a:chExt cx="3782519" cy="571504"/>
          </a:xfrm>
        </p:grpSpPr>
        <p:sp>
          <p:nvSpPr>
            <p:cNvPr id="15" name="Rounded Rectangle 14"/>
            <p:cNvSpPr/>
            <p:nvPr/>
          </p:nvSpPr>
          <p:spPr>
            <a:xfrm>
              <a:off x="0" y="0"/>
              <a:ext cx="3782519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7899" y="27899"/>
              <a:ext cx="3726721" cy="515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/>
              <a:r>
                <a:rPr lang="en-AU" sz="2000" dirty="0">
                  <a:latin typeface="Palatino Linotype" pitchFamily="18" charset="0"/>
                </a:rPr>
                <a:t>Any database must let you:</a:t>
              </a:r>
              <a:endParaRPr lang="en-US" sz="2000" dirty="0">
                <a:latin typeface="Palatino Linotype" pitchFamily="18" charset="0"/>
              </a:endParaRPr>
            </a:p>
            <a:p>
              <a:pPr lvl="1"/>
              <a:r>
                <a:rPr lang="en-AU" sz="2000" dirty="0">
                  <a:solidFill>
                    <a:srgbClr val="FF0000"/>
                  </a:solidFill>
                  <a:latin typeface="Palatino Linotype" pitchFamily="18" charset="0"/>
                </a:rPr>
                <a:t>Link records in different database files</a:t>
              </a:r>
              <a:endParaRPr lang="en-US" sz="2000" dirty="0">
                <a:solidFill>
                  <a:srgbClr val="FF0000"/>
                </a:solidFill>
                <a:latin typeface="Palatino Linotype" pitchFamily="18" charset="0"/>
              </a:endParaRPr>
            </a:p>
            <a:p>
              <a:pPr lvl="1"/>
              <a:r>
                <a:rPr lang="en-AU" sz="2000" dirty="0">
                  <a:solidFill>
                    <a:srgbClr val="0070C0"/>
                  </a:solidFill>
                  <a:latin typeface="Palatino Linotype" pitchFamily="18" charset="0"/>
                </a:rPr>
                <a:t>Search within fields for text occurring in any position</a:t>
              </a:r>
              <a:endParaRPr lang="en-US" sz="2000" dirty="0">
                <a:solidFill>
                  <a:srgbClr val="0070C0"/>
                </a:solidFill>
                <a:latin typeface="Palatino Linotype" pitchFamily="18" charset="0"/>
              </a:endParaRPr>
            </a:p>
            <a:p>
              <a:pPr lvl="1"/>
              <a:r>
                <a:rPr lang="en-AU" sz="2000" dirty="0">
                  <a:solidFill>
                    <a:srgbClr val="7030A0"/>
                  </a:solidFill>
                  <a:latin typeface="Palatino Linotype" pitchFamily="18" charset="0"/>
                </a:rPr>
                <a:t>Generate information in one field based on numbers stored in other fields</a:t>
              </a:r>
              <a:endParaRPr lang="en-US" sz="2000" dirty="0">
                <a:solidFill>
                  <a:srgbClr val="7030A0"/>
                </a:solidFill>
                <a:latin typeface="Palatino Linotype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7191" y="5298650"/>
            <a:ext cx="7929618" cy="571504"/>
            <a:chOff x="0" y="0"/>
            <a:chExt cx="3782519" cy="571504"/>
          </a:xfrm>
        </p:grpSpPr>
        <p:sp>
          <p:nvSpPr>
            <p:cNvPr id="18" name="Rounded Rectangle 17"/>
            <p:cNvSpPr/>
            <p:nvPr/>
          </p:nvSpPr>
          <p:spPr>
            <a:xfrm>
              <a:off x="0" y="0"/>
              <a:ext cx="3782519" cy="571504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7899" y="27899"/>
              <a:ext cx="3726721" cy="515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6200" tIns="38100" rIns="76200" bIns="38100" numCol="1" spcCol="1270" anchor="ctr" anchorCtr="0">
              <a:noAutofit/>
            </a:bodyPr>
            <a:lstStyle/>
            <a:p>
              <a:pPr lvl="0"/>
              <a:r>
                <a:rPr lang="en-AU" sz="2000" dirty="0">
                  <a:latin typeface="Palatino Linotype" pitchFamily="18" charset="0"/>
                </a:rPr>
                <a:t>Use a database that supports the language YOU will be working in</a:t>
              </a:r>
              <a:endParaRPr lang="en-US" sz="2000" dirty="0">
                <a:latin typeface="Palatino Linotyp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18"/>
            <a:ext cx="914852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1574</TotalTime>
  <Words>399</Words>
  <Application>Microsoft Office PowerPoint</Application>
  <PresentationFormat>On-screen Show (4:3)</PresentationFormat>
  <Paragraphs>61</Paragraphs>
  <Slides>36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Calibri</vt:lpstr>
      <vt:lpstr>Lucida Sans Unicode</vt:lpstr>
      <vt:lpstr>Palatino Linotype</vt:lpstr>
      <vt:lpstr>Verdana</vt:lpstr>
      <vt:lpstr>Wingdings 2</vt:lpstr>
      <vt:lpstr>Wingdings 3</vt:lpstr>
      <vt:lpstr>Concourse</vt:lpstr>
      <vt:lpstr>Data Storage and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BLACK EDITION - tum0r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FORRU Database</dc:title>
  <dc:creator>Robyn Sakkara</dc:creator>
  <cp:lastModifiedBy>Stephen Elliott</cp:lastModifiedBy>
  <cp:revision>119</cp:revision>
  <dcterms:created xsi:type="dcterms:W3CDTF">2010-03-03T08:38:33Z</dcterms:created>
  <dcterms:modified xsi:type="dcterms:W3CDTF">2022-11-06T13:42:17Z</dcterms:modified>
</cp:coreProperties>
</file>