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33"/>
  </p:notesMasterIdLst>
  <p:handoutMasterIdLst>
    <p:handoutMasterId r:id="rId34"/>
  </p:handoutMasterIdLst>
  <p:sldIdLst>
    <p:sldId id="305" r:id="rId5"/>
    <p:sldId id="296" r:id="rId6"/>
    <p:sldId id="306" r:id="rId7"/>
    <p:sldId id="314" r:id="rId8"/>
    <p:sldId id="259" r:id="rId9"/>
    <p:sldId id="315" r:id="rId10"/>
    <p:sldId id="1258" r:id="rId11"/>
    <p:sldId id="317" r:id="rId12"/>
    <p:sldId id="318" r:id="rId13"/>
    <p:sldId id="319" r:id="rId14"/>
    <p:sldId id="1263" r:id="rId15"/>
    <p:sldId id="320" r:id="rId16"/>
    <p:sldId id="1264" r:id="rId17"/>
    <p:sldId id="1272" r:id="rId18"/>
    <p:sldId id="323" r:id="rId19"/>
    <p:sldId id="1265" r:id="rId20"/>
    <p:sldId id="1268" r:id="rId21"/>
    <p:sldId id="327" r:id="rId22"/>
    <p:sldId id="328" r:id="rId23"/>
    <p:sldId id="331" r:id="rId24"/>
    <p:sldId id="325" r:id="rId25"/>
    <p:sldId id="326" r:id="rId26"/>
    <p:sldId id="329" r:id="rId27"/>
    <p:sldId id="1267" r:id="rId28"/>
    <p:sldId id="1269" r:id="rId29"/>
    <p:sldId id="1271" r:id="rId30"/>
    <p:sldId id="333" r:id="rId31"/>
    <p:sldId id="1253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D7D9"/>
    <a:srgbClr val="93D3D9"/>
    <a:srgbClr val="AAD6FF"/>
    <a:srgbClr val="B2C8CD"/>
    <a:srgbClr val="CCD8D6"/>
    <a:srgbClr val="4F5945"/>
    <a:srgbClr val="73292A"/>
    <a:srgbClr val="7F867A"/>
    <a:srgbClr val="A65B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879" autoAdjust="0"/>
  </p:normalViewPr>
  <p:slideViewPr>
    <p:cSldViewPr snapToGrid="0">
      <p:cViewPr varScale="1">
        <p:scale>
          <a:sx n="63" d="100"/>
          <a:sy n="63" d="100"/>
        </p:scale>
        <p:origin x="80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2" d="100"/>
          <a:sy n="82" d="100"/>
        </p:scale>
        <p:origin x="2784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21" Type="http://schemas.openxmlformats.org/officeDocument/2006/relationships/slide" Target="slides/slide17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40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commentAuthors" Target="commentAuthor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A12E63A-81F2-4099-BC4F-AE11CEE7DAF7}" type="doc">
      <dgm:prSet loTypeId="urn:microsoft.com/office/officeart/2005/8/layout/gear1" loCatId="process" qsTypeId="urn:microsoft.com/office/officeart/2005/8/quickstyle/simple1" qsCatId="simple" csTypeId="urn:microsoft.com/office/officeart/2005/8/colors/accent5_4" csCatId="accent5" phldr="1"/>
      <dgm:spPr/>
    </dgm:pt>
    <dgm:pt modelId="{138594C9-6ABD-45D1-95D0-16F3A8E2BB86}">
      <dgm:prSet phldrT="[Text]" custT="1"/>
      <dgm:spPr/>
      <dgm:t>
        <a:bodyPr/>
        <a:lstStyle/>
        <a:p>
          <a:r>
            <a:rPr lang="th-TH" sz="1600" dirty="0">
              <a:solidFill>
                <a:schemeClr val="accent6">
                  <a:lumMod val="10000"/>
                </a:schemeClr>
              </a:solidFill>
              <a:latin typeface="Kanit Light" panose="00000400000000000000" pitchFamily="2" charset="-34"/>
              <a:cs typeface="Kanit Light" panose="00000400000000000000" pitchFamily="2" charset="-34"/>
            </a:rPr>
            <a:t>ผู้ประสานงานโครงการ</a:t>
          </a:r>
        </a:p>
      </dgm:t>
    </dgm:pt>
    <dgm:pt modelId="{D52EF81D-2D7A-4D96-BA63-BDBE1AB743E5}" type="parTrans" cxnId="{0E77693F-9E33-4F98-8796-C8622110036F}">
      <dgm:prSet/>
      <dgm:spPr/>
      <dgm:t>
        <a:bodyPr/>
        <a:lstStyle/>
        <a:p>
          <a:endParaRPr lang="th-TH" sz="1600">
            <a:solidFill>
              <a:schemeClr val="accent6">
                <a:lumMod val="10000"/>
              </a:schemeClr>
            </a:solidFill>
            <a:latin typeface="Kanit Light" panose="00000400000000000000" pitchFamily="2" charset="-34"/>
            <a:cs typeface="Kanit Light" panose="00000400000000000000" pitchFamily="2" charset="-34"/>
          </a:endParaRPr>
        </a:p>
      </dgm:t>
    </dgm:pt>
    <dgm:pt modelId="{4E5A16AF-FAAF-4626-9C96-F77F46E3A855}" type="sibTrans" cxnId="{0E77693F-9E33-4F98-8796-C8622110036F}">
      <dgm:prSet/>
      <dgm:spPr/>
      <dgm:t>
        <a:bodyPr/>
        <a:lstStyle/>
        <a:p>
          <a:endParaRPr lang="th-TH" sz="1600">
            <a:solidFill>
              <a:schemeClr val="accent6">
                <a:lumMod val="10000"/>
              </a:schemeClr>
            </a:solidFill>
            <a:latin typeface="Kanit Light" panose="00000400000000000000" pitchFamily="2" charset="-34"/>
            <a:cs typeface="Kanit Light" panose="00000400000000000000" pitchFamily="2" charset="-34"/>
          </a:endParaRPr>
        </a:p>
      </dgm:t>
    </dgm:pt>
    <dgm:pt modelId="{35C3B88F-AE10-4377-8C7D-2CFA8B629806}">
      <dgm:prSet phldrT="[Text]" custT="1"/>
      <dgm:spPr/>
      <dgm:t>
        <a:bodyPr/>
        <a:lstStyle/>
        <a:p>
          <a:r>
            <a:rPr lang="th-TH" sz="1600">
              <a:solidFill>
                <a:schemeClr val="accent6">
                  <a:lumMod val="10000"/>
                </a:schemeClr>
              </a:solidFill>
              <a:latin typeface="Kanit Light" panose="00000400000000000000" pitchFamily="2" charset="-34"/>
              <a:cs typeface="Kanit Light" panose="00000400000000000000" pitchFamily="2" charset="-34"/>
            </a:rPr>
            <a:t>หัวหน้าเรือนเพาะชำ</a:t>
          </a:r>
          <a:endParaRPr lang="th-TH" sz="1600" dirty="0">
            <a:solidFill>
              <a:schemeClr val="accent6">
                <a:lumMod val="10000"/>
              </a:schemeClr>
            </a:solidFill>
            <a:latin typeface="Kanit Light" panose="00000400000000000000" pitchFamily="2" charset="-34"/>
            <a:cs typeface="Kanit Light" panose="00000400000000000000" pitchFamily="2" charset="-34"/>
          </a:endParaRPr>
        </a:p>
      </dgm:t>
    </dgm:pt>
    <dgm:pt modelId="{20F67CD9-C395-4CC6-A50B-42E14899C161}" type="parTrans" cxnId="{720E47F6-69BE-43D2-AFC4-F5618196D3F8}">
      <dgm:prSet/>
      <dgm:spPr/>
      <dgm:t>
        <a:bodyPr/>
        <a:lstStyle/>
        <a:p>
          <a:endParaRPr lang="th-TH" sz="1600">
            <a:solidFill>
              <a:schemeClr val="accent6">
                <a:lumMod val="10000"/>
              </a:schemeClr>
            </a:solidFill>
            <a:latin typeface="Kanit Light" panose="00000400000000000000" pitchFamily="2" charset="-34"/>
            <a:cs typeface="Kanit Light" panose="00000400000000000000" pitchFamily="2" charset="-34"/>
          </a:endParaRPr>
        </a:p>
      </dgm:t>
    </dgm:pt>
    <dgm:pt modelId="{89876CF4-5E11-4DB5-BDAC-1A84CF268002}" type="sibTrans" cxnId="{720E47F6-69BE-43D2-AFC4-F5618196D3F8}">
      <dgm:prSet/>
      <dgm:spPr/>
      <dgm:t>
        <a:bodyPr/>
        <a:lstStyle/>
        <a:p>
          <a:endParaRPr lang="th-TH" sz="1600">
            <a:solidFill>
              <a:schemeClr val="accent6">
                <a:lumMod val="10000"/>
              </a:schemeClr>
            </a:solidFill>
            <a:latin typeface="Kanit Light" panose="00000400000000000000" pitchFamily="2" charset="-34"/>
            <a:cs typeface="Kanit Light" panose="00000400000000000000" pitchFamily="2" charset="-34"/>
          </a:endParaRPr>
        </a:p>
      </dgm:t>
    </dgm:pt>
    <dgm:pt modelId="{C8203C7D-2512-4C13-8855-2A555B22F4B7}">
      <dgm:prSet phldrT="[Text]" custT="1"/>
      <dgm:spPr/>
      <dgm:t>
        <a:bodyPr/>
        <a:lstStyle/>
        <a:p>
          <a:r>
            <a:rPr lang="th-TH" sz="1600" dirty="0">
              <a:solidFill>
                <a:schemeClr val="accent6">
                  <a:lumMod val="10000"/>
                </a:schemeClr>
              </a:solidFill>
              <a:latin typeface="Kanit Light" panose="00000400000000000000" pitchFamily="2" charset="-34"/>
              <a:cs typeface="Kanit Light" panose="00000400000000000000" pitchFamily="2" charset="-34"/>
            </a:rPr>
            <a:t>ลูกจ้างรายกิจกรรม</a:t>
          </a:r>
        </a:p>
      </dgm:t>
    </dgm:pt>
    <dgm:pt modelId="{070D2A7E-87F2-471C-9A21-838BE95D4766}" type="parTrans" cxnId="{2EC8E6B6-9797-4196-96BB-7B6F4B4C569E}">
      <dgm:prSet/>
      <dgm:spPr/>
      <dgm:t>
        <a:bodyPr/>
        <a:lstStyle/>
        <a:p>
          <a:endParaRPr lang="th-TH" sz="1600">
            <a:solidFill>
              <a:schemeClr val="accent6">
                <a:lumMod val="10000"/>
              </a:schemeClr>
            </a:solidFill>
            <a:latin typeface="Kanit Light" panose="00000400000000000000" pitchFamily="2" charset="-34"/>
            <a:cs typeface="Kanit Light" panose="00000400000000000000" pitchFamily="2" charset="-34"/>
          </a:endParaRPr>
        </a:p>
      </dgm:t>
    </dgm:pt>
    <dgm:pt modelId="{DCC14745-7B24-44CD-9E31-45DA53077998}" type="sibTrans" cxnId="{2EC8E6B6-9797-4196-96BB-7B6F4B4C569E}">
      <dgm:prSet/>
      <dgm:spPr/>
      <dgm:t>
        <a:bodyPr/>
        <a:lstStyle/>
        <a:p>
          <a:endParaRPr lang="th-TH" sz="1600">
            <a:solidFill>
              <a:schemeClr val="accent6">
                <a:lumMod val="10000"/>
              </a:schemeClr>
            </a:solidFill>
            <a:latin typeface="Kanit Light" panose="00000400000000000000" pitchFamily="2" charset="-34"/>
            <a:cs typeface="Kanit Light" panose="00000400000000000000" pitchFamily="2" charset="-34"/>
          </a:endParaRPr>
        </a:p>
      </dgm:t>
    </dgm:pt>
    <dgm:pt modelId="{E1516039-9153-4324-BD8D-78A44B3B0A3D}" type="pres">
      <dgm:prSet presAssocID="{7A12E63A-81F2-4099-BC4F-AE11CEE7DAF7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AAD4E98C-4845-4044-8FF6-B11CF288482D}" type="pres">
      <dgm:prSet presAssocID="{138594C9-6ABD-45D1-95D0-16F3A8E2BB86}" presName="gear1" presStyleLbl="node1" presStyleIdx="0" presStyleCnt="3">
        <dgm:presLayoutVars>
          <dgm:chMax val="1"/>
          <dgm:bulletEnabled val="1"/>
        </dgm:presLayoutVars>
      </dgm:prSet>
      <dgm:spPr/>
    </dgm:pt>
    <dgm:pt modelId="{B72A6200-C7F4-4EC8-9BD3-DA7E68A33D6A}" type="pres">
      <dgm:prSet presAssocID="{138594C9-6ABD-45D1-95D0-16F3A8E2BB86}" presName="gear1srcNode" presStyleLbl="node1" presStyleIdx="0" presStyleCnt="3"/>
      <dgm:spPr/>
    </dgm:pt>
    <dgm:pt modelId="{CBF238E7-5E1D-4679-BCAF-CF5A1C502B05}" type="pres">
      <dgm:prSet presAssocID="{138594C9-6ABD-45D1-95D0-16F3A8E2BB86}" presName="gear1dstNode" presStyleLbl="node1" presStyleIdx="0" presStyleCnt="3"/>
      <dgm:spPr/>
    </dgm:pt>
    <dgm:pt modelId="{68DD5525-716D-48E7-8E07-037C0E251F37}" type="pres">
      <dgm:prSet presAssocID="{35C3B88F-AE10-4377-8C7D-2CFA8B629806}" presName="gear2" presStyleLbl="node1" presStyleIdx="1" presStyleCnt="3">
        <dgm:presLayoutVars>
          <dgm:chMax val="1"/>
          <dgm:bulletEnabled val="1"/>
        </dgm:presLayoutVars>
      </dgm:prSet>
      <dgm:spPr/>
    </dgm:pt>
    <dgm:pt modelId="{8F511FAC-9FDE-4581-B0AA-B486DA79E30B}" type="pres">
      <dgm:prSet presAssocID="{35C3B88F-AE10-4377-8C7D-2CFA8B629806}" presName="gear2srcNode" presStyleLbl="node1" presStyleIdx="1" presStyleCnt="3"/>
      <dgm:spPr/>
    </dgm:pt>
    <dgm:pt modelId="{64EB7615-962B-48DB-822B-EF11EBA1C2B6}" type="pres">
      <dgm:prSet presAssocID="{35C3B88F-AE10-4377-8C7D-2CFA8B629806}" presName="gear2dstNode" presStyleLbl="node1" presStyleIdx="1" presStyleCnt="3"/>
      <dgm:spPr/>
    </dgm:pt>
    <dgm:pt modelId="{2BAA95BC-F955-47F9-A613-76B358E28436}" type="pres">
      <dgm:prSet presAssocID="{C8203C7D-2512-4C13-8855-2A555B22F4B7}" presName="gear3" presStyleLbl="node1" presStyleIdx="2" presStyleCnt="3"/>
      <dgm:spPr/>
    </dgm:pt>
    <dgm:pt modelId="{5A0E526C-A845-4C26-BAF6-B0E65BA78029}" type="pres">
      <dgm:prSet presAssocID="{C8203C7D-2512-4C13-8855-2A555B22F4B7}" presName="gear3tx" presStyleLbl="node1" presStyleIdx="2" presStyleCnt="3">
        <dgm:presLayoutVars>
          <dgm:chMax val="1"/>
          <dgm:bulletEnabled val="1"/>
        </dgm:presLayoutVars>
      </dgm:prSet>
      <dgm:spPr/>
    </dgm:pt>
    <dgm:pt modelId="{C20F9BA2-1E20-4291-A016-344F6ABF651E}" type="pres">
      <dgm:prSet presAssocID="{C8203C7D-2512-4C13-8855-2A555B22F4B7}" presName="gear3srcNode" presStyleLbl="node1" presStyleIdx="2" presStyleCnt="3"/>
      <dgm:spPr/>
    </dgm:pt>
    <dgm:pt modelId="{4E589705-F80F-436E-B20D-5F1F37D20803}" type="pres">
      <dgm:prSet presAssocID="{C8203C7D-2512-4C13-8855-2A555B22F4B7}" presName="gear3dstNode" presStyleLbl="node1" presStyleIdx="2" presStyleCnt="3"/>
      <dgm:spPr/>
    </dgm:pt>
    <dgm:pt modelId="{E8063819-2C01-4DF6-A224-ACEB91B5F26F}" type="pres">
      <dgm:prSet presAssocID="{4E5A16AF-FAAF-4626-9C96-F77F46E3A855}" presName="connector1" presStyleLbl="sibTrans2D1" presStyleIdx="0" presStyleCnt="3"/>
      <dgm:spPr/>
    </dgm:pt>
    <dgm:pt modelId="{C5AE3612-3C42-4690-A1DB-EAECD1571D59}" type="pres">
      <dgm:prSet presAssocID="{89876CF4-5E11-4DB5-BDAC-1A84CF268002}" presName="connector2" presStyleLbl="sibTrans2D1" presStyleIdx="1" presStyleCnt="3"/>
      <dgm:spPr/>
    </dgm:pt>
    <dgm:pt modelId="{7E5C9221-ACFB-4F04-AE33-26C113B887B2}" type="pres">
      <dgm:prSet presAssocID="{DCC14745-7B24-44CD-9E31-45DA53077998}" presName="connector3" presStyleLbl="sibTrans2D1" presStyleIdx="2" presStyleCnt="3"/>
      <dgm:spPr/>
    </dgm:pt>
  </dgm:ptLst>
  <dgm:cxnLst>
    <dgm:cxn modelId="{117EFF07-573D-4F86-9300-AE9161A09820}" type="presOf" srcId="{DCC14745-7B24-44CD-9E31-45DA53077998}" destId="{7E5C9221-ACFB-4F04-AE33-26C113B887B2}" srcOrd="0" destOrd="0" presId="urn:microsoft.com/office/officeart/2005/8/layout/gear1"/>
    <dgm:cxn modelId="{6081BE23-2053-4EB3-8C99-FF90FCF08890}" type="presOf" srcId="{4E5A16AF-FAAF-4626-9C96-F77F46E3A855}" destId="{E8063819-2C01-4DF6-A224-ACEB91B5F26F}" srcOrd="0" destOrd="0" presId="urn:microsoft.com/office/officeart/2005/8/layout/gear1"/>
    <dgm:cxn modelId="{0E56E22A-7699-472E-825C-5AE53688DCBE}" type="presOf" srcId="{138594C9-6ABD-45D1-95D0-16F3A8E2BB86}" destId="{AAD4E98C-4845-4044-8FF6-B11CF288482D}" srcOrd="0" destOrd="0" presId="urn:microsoft.com/office/officeart/2005/8/layout/gear1"/>
    <dgm:cxn modelId="{B33C412C-91D1-4BFD-AE75-F492B5E52AE6}" type="presOf" srcId="{C8203C7D-2512-4C13-8855-2A555B22F4B7}" destId="{4E589705-F80F-436E-B20D-5F1F37D20803}" srcOrd="3" destOrd="0" presId="urn:microsoft.com/office/officeart/2005/8/layout/gear1"/>
    <dgm:cxn modelId="{0E77693F-9E33-4F98-8796-C8622110036F}" srcId="{7A12E63A-81F2-4099-BC4F-AE11CEE7DAF7}" destId="{138594C9-6ABD-45D1-95D0-16F3A8E2BB86}" srcOrd="0" destOrd="0" parTransId="{D52EF81D-2D7A-4D96-BA63-BDBE1AB743E5}" sibTransId="{4E5A16AF-FAAF-4626-9C96-F77F46E3A855}"/>
    <dgm:cxn modelId="{D087055E-CE31-4A62-ABC1-9EF2ED188EC0}" type="presOf" srcId="{35C3B88F-AE10-4377-8C7D-2CFA8B629806}" destId="{64EB7615-962B-48DB-822B-EF11EBA1C2B6}" srcOrd="2" destOrd="0" presId="urn:microsoft.com/office/officeart/2005/8/layout/gear1"/>
    <dgm:cxn modelId="{2A240E64-8423-486F-A06D-B73AEF201545}" type="presOf" srcId="{138594C9-6ABD-45D1-95D0-16F3A8E2BB86}" destId="{CBF238E7-5E1D-4679-BCAF-CF5A1C502B05}" srcOrd="2" destOrd="0" presId="urn:microsoft.com/office/officeart/2005/8/layout/gear1"/>
    <dgm:cxn modelId="{8340AE4A-15F3-4142-A912-30AB4E93FC7C}" type="presOf" srcId="{35C3B88F-AE10-4377-8C7D-2CFA8B629806}" destId="{68DD5525-716D-48E7-8E07-037C0E251F37}" srcOrd="0" destOrd="0" presId="urn:microsoft.com/office/officeart/2005/8/layout/gear1"/>
    <dgm:cxn modelId="{CD894356-6167-4E12-BAA0-6BA2C4DE2D41}" type="presOf" srcId="{89876CF4-5E11-4DB5-BDAC-1A84CF268002}" destId="{C5AE3612-3C42-4690-A1DB-EAECD1571D59}" srcOrd="0" destOrd="0" presId="urn:microsoft.com/office/officeart/2005/8/layout/gear1"/>
    <dgm:cxn modelId="{052D195A-7564-44E7-BC8D-11B0E97EDA3D}" type="presOf" srcId="{C8203C7D-2512-4C13-8855-2A555B22F4B7}" destId="{5A0E526C-A845-4C26-BAF6-B0E65BA78029}" srcOrd="1" destOrd="0" presId="urn:microsoft.com/office/officeart/2005/8/layout/gear1"/>
    <dgm:cxn modelId="{49F8717C-E7A6-496D-A74E-32561CD01C24}" type="presOf" srcId="{138594C9-6ABD-45D1-95D0-16F3A8E2BB86}" destId="{B72A6200-C7F4-4EC8-9BD3-DA7E68A33D6A}" srcOrd="1" destOrd="0" presId="urn:microsoft.com/office/officeart/2005/8/layout/gear1"/>
    <dgm:cxn modelId="{BBD0CE87-7FBF-4DC6-BDEA-5A5B8D13EC8D}" type="presOf" srcId="{35C3B88F-AE10-4377-8C7D-2CFA8B629806}" destId="{8F511FAC-9FDE-4581-B0AA-B486DA79E30B}" srcOrd="1" destOrd="0" presId="urn:microsoft.com/office/officeart/2005/8/layout/gear1"/>
    <dgm:cxn modelId="{10E1669F-0B04-42EB-B9DD-922EE6679381}" type="presOf" srcId="{C8203C7D-2512-4C13-8855-2A555B22F4B7}" destId="{2BAA95BC-F955-47F9-A613-76B358E28436}" srcOrd="0" destOrd="0" presId="urn:microsoft.com/office/officeart/2005/8/layout/gear1"/>
    <dgm:cxn modelId="{2EC8E6B6-9797-4196-96BB-7B6F4B4C569E}" srcId="{7A12E63A-81F2-4099-BC4F-AE11CEE7DAF7}" destId="{C8203C7D-2512-4C13-8855-2A555B22F4B7}" srcOrd="2" destOrd="0" parTransId="{070D2A7E-87F2-471C-9A21-838BE95D4766}" sibTransId="{DCC14745-7B24-44CD-9E31-45DA53077998}"/>
    <dgm:cxn modelId="{B8A84DCE-0857-4ED7-9AD2-2123CAE02944}" type="presOf" srcId="{C8203C7D-2512-4C13-8855-2A555B22F4B7}" destId="{C20F9BA2-1E20-4291-A016-344F6ABF651E}" srcOrd="2" destOrd="0" presId="urn:microsoft.com/office/officeart/2005/8/layout/gear1"/>
    <dgm:cxn modelId="{ABDEDBCF-244D-4893-B300-E937B6A996FB}" type="presOf" srcId="{7A12E63A-81F2-4099-BC4F-AE11CEE7DAF7}" destId="{E1516039-9153-4324-BD8D-78A44B3B0A3D}" srcOrd="0" destOrd="0" presId="urn:microsoft.com/office/officeart/2005/8/layout/gear1"/>
    <dgm:cxn modelId="{720E47F6-69BE-43D2-AFC4-F5618196D3F8}" srcId="{7A12E63A-81F2-4099-BC4F-AE11CEE7DAF7}" destId="{35C3B88F-AE10-4377-8C7D-2CFA8B629806}" srcOrd="1" destOrd="0" parTransId="{20F67CD9-C395-4CC6-A50B-42E14899C161}" sibTransId="{89876CF4-5E11-4DB5-BDAC-1A84CF268002}"/>
    <dgm:cxn modelId="{AA38499B-9388-43B4-832C-C90F4D2B8E0F}" type="presParOf" srcId="{E1516039-9153-4324-BD8D-78A44B3B0A3D}" destId="{AAD4E98C-4845-4044-8FF6-B11CF288482D}" srcOrd="0" destOrd="0" presId="urn:microsoft.com/office/officeart/2005/8/layout/gear1"/>
    <dgm:cxn modelId="{C0251110-C518-47E9-BE90-344661962649}" type="presParOf" srcId="{E1516039-9153-4324-BD8D-78A44B3B0A3D}" destId="{B72A6200-C7F4-4EC8-9BD3-DA7E68A33D6A}" srcOrd="1" destOrd="0" presId="urn:microsoft.com/office/officeart/2005/8/layout/gear1"/>
    <dgm:cxn modelId="{267DB91D-CB2F-4B88-B604-0B129A4846FF}" type="presParOf" srcId="{E1516039-9153-4324-BD8D-78A44B3B0A3D}" destId="{CBF238E7-5E1D-4679-BCAF-CF5A1C502B05}" srcOrd="2" destOrd="0" presId="urn:microsoft.com/office/officeart/2005/8/layout/gear1"/>
    <dgm:cxn modelId="{E44F49C8-E3FF-4A77-A73D-57B9838A7930}" type="presParOf" srcId="{E1516039-9153-4324-BD8D-78A44B3B0A3D}" destId="{68DD5525-716D-48E7-8E07-037C0E251F37}" srcOrd="3" destOrd="0" presId="urn:microsoft.com/office/officeart/2005/8/layout/gear1"/>
    <dgm:cxn modelId="{F90AE650-6D2E-43E3-85AA-E2A5E271C802}" type="presParOf" srcId="{E1516039-9153-4324-BD8D-78A44B3B0A3D}" destId="{8F511FAC-9FDE-4581-B0AA-B486DA79E30B}" srcOrd="4" destOrd="0" presId="urn:microsoft.com/office/officeart/2005/8/layout/gear1"/>
    <dgm:cxn modelId="{476F2E26-097D-4781-B7C0-8F1E1D85F126}" type="presParOf" srcId="{E1516039-9153-4324-BD8D-78A44B3B0A3D}" destId="{64EB7615-962B-48DB-822B-EF11EBA1C2B6}" srcOrd="5" destOrd="0" presId="urn:microsoft.com/office/officeart/2005/8/layout/gear1"/>
    <dgm:cxn modelId="{E83AD9A6-D0B0-4782-8B8E-1535A6C0396E}" type="presParOf" srcId="{E1516039-9153-4324-BD8D-78A44B3B0A3D}" destId="{2BAA95BC-F955-47F9-A613-76B358E28436}" srcOrd="6" destOrd="0" presId="urn:microsoft.com/office/officeart/2005/8/layout/gear1"/>
    <dgm:cxn modelId="{C101FF4B-3BF3-4C05-AF60-F1F53E5D8C49}" type="presParOf" srcId="{E1516039-9153-4324-BD8D-78A44B3B0A3D}" destId="{5A0E526C-A845-4C26-BAF6-B0E65BA78029}" srcOrd="7" destOrd="0" presId="urn:microsoft.com/office/officeart/2005/8/layout/gear1"/>
    <dgm:cxn modelId="{887DCBAC-6410-4234-BCC9-CE763C0C78D9}" type="presParOf" srcId="{E1516039-9153-4324-BD8D-78A44B3B0A3D}" destId="{C20F9BA2-1E20-4291-A016-344F6ABF651E}" srcOrd="8" destOrd="0" presId="urn:microsoft.com/office/officeart/2005/8/layout/gear1"/>
    <dgm:cxn modelId="{7CFE6133-2599-40E4-A2A6-E04FC5C6BB60}" type="presParOf" srcId="{E1516039-9153-4324-BD8D-78A44B3B0A3D}" destId="{4E589705-F80F-436E-B20D-5F1F37D20803}" srcOrd="9" destOrd="0" presId="urn:microsoft.com/office/officeart/2005/8/layout/gear1"/>
    <dgm:cxn modelId="{D474E702-2BD8-4C6F-B775-B895E66DFDF4}" type="presParOf" srcId="{E1516039-9153-4324-BD8D-78A44B3B0A3D}" destId="{E8063819-2C01-4DF6-A224-ACEB91B5F26F}" srcOrd="10" destOrd="0" presId="urn:microsoft.com/office/officeart/2005/8/layout/gear1"/>
    <dgm:cxn modelId="{6519CCC9-6C23-49F5-AE0F-18D9ED376DCC}" type="presParOf" srcId="{E1516039-9153-4324-BD8D-78A44B3B0A3D}" destId="{C5AE3612-3C42-4690-A1DB-EAECD1571D59}" srcOrd="11" destOrd="0" presId="urn:microsoft.com/office/officeart/2005/8/layout/gear1"/>
    <dgm:cxn modelId="{5D065374-C2BD-4AB5-8A02-C733D0AB4EBF}" type="presParOf" srcId="{E1516039-9153-4324-BD8D-78A44B3B0A3D}" destId="{7E5C9221-ACFB-4F04-AE33-26C113B887B2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A59F84E-50DF-432C-AA23-51EF3C2C6B7B}" type="doc">
      <dgm:prSet loTypeId="urn:microsoft.com/office/officeart/2009/3/layout/RandomtoResultProcess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th-TH"/>
        </a:p>
      </dgm:t>
    </dgm:pt>
    <dgm:pt modelId="{2F2FB39E-16B2-4201-875F-7BF729F37213}">
      <dgm:prSet phldrT="[Text]"/>
      <dgm:spPr/>
      <dgm:t>
        <a:bodyPr/>
        <a:lstStyle/>
        <a:p>
          <a:r>
            <a:rPr lang="th-TH" dirty="0">
              <a:solidFill>
                <a:schemeClr val="accent6">
                  <a:lumMod val="10000"/>
                </a:schemeClr>
              </a:solidFill>
              <a:latin typeface="Kanit Light" panose="00000400000000000000" pitchFamily="2" charset="-34"/>
              <a:cs typeface="Kanit Light" panose="00000400000000000000" pitchFamily="2" charset="-34"/>
            </a:rPr>
            <a:t>กิจกรรมชุมชน</a:t>
          </a:r>
        </a:p>
      </dgm:t>
    </dgm:pt>
    <dgm:pt modelId="{E140D982-867A-4B8E-B93F-56978FACB8DC}" type="parTrans" cxnId="{372B1985-6BE9-420C-9090-A257A5EB08F1}">
      <dgm:prSet/>
      <dgm:spPr/>
      <dgm:t>
        <a:bodyPr/>
        <a:lstStyle/>
        <a:p>
          <a:endParaRPr lang="th-TH">
            <a:solidFill>
              <a:schemeClr val="accent6">
                <a:lumMod val="10000"/>
              </a:schemeClr>
            </a:solidFill>
            <a:latin typeface="Kanit Light" panose="00000400000000000000" pitchFamily="2" charset="-34"/>
            <a:cs typeface="Kanit Light" panose="00000400000000000000" pitchFamily="2" charset="-34"/>
          </a:endParaRPr>
        </a:p>
      </dgm:t>
    </dgm:pt>
    <dgm:pt modelId="{C709F2E1-AC94-4EAD-9F77-E66559722222}" type="sibTrans" cxnId="{372B1985-6BE9-420C-9090-A257A5EB08F1}">
      <dgm:prSet/>
      <dgm:spPr/>
      <dgm:t>
        <a:bodyPr/>
        <a:lstStyle/>
        <a:p>
          <a:endParaRPr lang="th-TH">
            <a:solidFill>
              <a:schemeClr val="accent6">
                <a:lumMod val="10000"/>
              </a:schemeClr>
            </a:solidFill>
            <a:latin typeface="Kanit Light" panose="00000400000000000000" pitchFamily="2" charset="-34"/>
            <a:cs typeface="Kanit Light" panose="00000400000000000000" pitchFamily="2" charset="-34"/>
          </a:endParaRPr>
        </a:p>
      </dgm:t>
    </dgm:pt>
    <dgm:pt modelId="{B9CC3701-31FF-4097-A44E-9457F9FAF692}">
      <dgm:prSet phldrT="[Text]"/>
      <dgm:spPr/>
      <dgm:t>
        <a:bodyPr/>
        <a:lstStyle/>
        <a:p>
          <a:r>
            <a:rPr lang="th-TH" dirty="0">
              <a:solidFill>
                <a:schemeClr val="accent6">
                  <a:lumMod val="10000"/>
                </a:schemeClr>
              </a:solidFill>
              <a:latin typeface="Kanit Light" panose="00000400000000000000" pitchFamily="2" charset="-34"/>
              <a:cs typeface="Kanit Light" panose="00000400000000000000" pitchFamily="2" charset="-34"/>
            </a:rPr>
            <a:t>เงินสนับสนุนโครงการชุมชน</a:t>
          </a:r>
        </a:p>
      </dgm:t>
    </dgm:pt>
    <dgm:pt modelId="{0AF6325D-4969-4A0C-9F64-550A2D59190F}" type="parTrans" cxnId="{9E31C25F-2360-40AF-87DF-1544A57246F8}">
      <dgm:prSet/>
      <dgm:spPr/>
      <dgm:t>
        <a:bodyPr/>
        <a:lstStyle/>
        <a:p>
          <a:endParaRPr lang="th-TH">
            <a:solidFill>
              <a:schemeClr val="accent6">
                <a:lumMod val="10000"/>
              </a:schemeClr>
            </a:solidFill>
            <a:latin typeface="Kanit Light" panose="00000400000000000000" pitchFamily="2" charset="-34"/>
            <a:cs typeface="Kanit Light" panose="00000400000000000000" pitchFamily="2" charset="-34"/>
          </a:endParaRPr>
        </a:p>
      </dgm:t>
    </dgm:pt>
    <dgm:pt modelId="{6961C735-D861-45CF-8575-AACD69BE59EE}" type="sibTrans" cxnId="{9E31C25F-2360-40AF-87DF-1544A57246F8}">
      <dgm:prSet/>
      <dgm:spPr/>
      <dgm:t>
        <a:bodyPr/>
        <a:lstStyle/>
        <a:p>
          <a:endParaRPr lang="th-TH">
            <a:solidFill>
              <a:schemeClr val="accent6">
                <a:lumMod val="10000"/>
              </a:schemeClr>
            </a:solidFill>
            <a:latin typeface="Kanit Light" panose="00000400000000000000" pitchFamily="2" charset="-34"/>
            <a:cs typeface="Kanit Light" panose="00000400000000000000" pitchFamily="2" charset="-34"/>
          </a:endParaRPr>
        </a:p>
      </dgm:t>
    </dgm:pt>
    <dgm:pt modelId="{C2668FF2-E043-4A55-A535-8996E1B6ADEB}" type="pres">
      <dgm:prSet presAssocID="{6A59F84E-50DF-432C-AA23-51EF3C2C6B7B}" presName="Name0" presStyleCnt="0">
        <dgm:presLayoutVars>
          <dgm:dir/>
          <dgm:animOne val="branch"/>
          <dgm:animLvl val="lvl"/>
        </dgm:presLayoutVars>
      </dgm:prSet>
      <dgm:spPr/>
    </dgm:pt>
    <dgm:pt modelId="{6D44EE9C-1A52-4C6D-9066-FC5DF73908FE}" type="pres">
      <dgm:prSet presAssocID="{2F2FB39E-16B2-4201-875F-7BF729F37213}" presName="chaos" presStyleCnt="0"/>
      <dgm:spPr/>
    </dgm:pt>
    <dgm:pt modelId="{9EDAB605-D8F0-438E-8779-9395757E7A36}" type="pres">
      <dgm:prSet presAssocID="{2F2FB39E-16B2-4201-875F-7BF729F37213}" presName="parTx1" presStyleLbl="revTx" presStyleIdx="0" presStyleCnt="1"/>
      <dgm:spPr/>
    </dgm:pt>
    <dgm:pt modelId="{2D8B11F3-62B6-4656-B2B1-116840518A00}" type="pres">
      <dgm:prSet presAssocID="{2F2FB39E-16B2-4201-875F-7BF729F37213}" presName="c1" presStyleLbl="node1" presStyleIdx="0" presStyleCnt="19"/>
      <dgm:spPr/>
    </dgm:pt>
    <dgm:pt modelId="{402EFE11-39E1-4F90-BBF5-67DEA859BCDA}" type="pres">
      <dgm:prSet presAssocID="{2F2FB39E-16B2-4201-875F-7BF729F37213}" presName="c2" presStyleLbl="node1" presStyleIdx="1" presStyleCnt="19"/>
      <dgm:spPr/>
    </dgm:pt>
    <dgm:pt modelId="{47150211-2B17-40B5-B834-403D9918B91F}" type="pres">
      <dgm:prSet presAssocID="{2F2FB39E-16B2-4201-875F-7BF729F37213}" presName="c3" presStyleLbl="node1" presStyleIdx="2" presStyleCnt="19"/>
      <dgm:spPr/>
    </dgm:pt>
    <dgm:pt modelId="{1169A73C-8922-45C1-BCBB-2F9F2013D951}" type="pres">
      <dgm:prSet presAssocID="{2F2FB39E-16B2-4201-875F-7BF729F37213}" presName="c4" presStyleLbl="node1" presStyleIdx="3" presStyleCnt="19"/>
      <dgm:spPr/>
    </dgm:pt>
    <dgm:pt modelId="{7B641CEA-2594-48FF-8015-F4CBB9345CA2}" type="pres">
      <dgm:prSet presAssocID="{2F2FB39E-16B2-4201-875F-7BF729F37213}" presName="c5" presStyleLbl="node1" presStyleIdx="4" presStyleCnt="19"/>
      <dgm:spPr/>
    </dgm:pt>
    <dgm:pt modelId="{1AAB0D97-BC52-4FAA-AF0A-A0FC471865C6}" type="pres">
      <dgm:prSet presAssocID="{2F2FB39E-16B2-4201-875F-7BF729F37213}" presName="c6" presStyleLbl="node1" presStyleIdx="5" presStyleCnt="19"/>
      <dgm:spPr/>
    </dgm:pt>
    <dgm:pt modelId="{9BDF94B9-598E-4393-A764-6BA33F962515}" type="pres">
      <dgm:prSet presAssocID="{2F2FB39E-16B2-4201-875F-7BF729F37213}" presName="c7" presStyleLbl="node1" presStyleIdx="6" presStyleCnt="19"/>
      <dgm:spPr/>
    </dgm:pt>
    <dgm:pt modelId="{4AEE2A88-1665-4D20-8077-C57BCA903A1D}" type="pres">
      <dgm:prSet presAssocID="{2F2FB39E-16B2-4201-875F-7BF729F37213}" presName="c8" presStyleLbl="node1" presStyleIdx="7" presStyleCnt="19"/>
      <dgm:spPr/>
    </dgm:pt>
    <dgm:pt modelId="{4417F41F-A228-441E-B1B2-AEF91BD4F2AA}" type="pres">
      <dgm:prSet presAssocID="{2F2FB39E-16B2-4201-875F-7BF729F37213}" presName="c9" presStyleLbl="node1" presStyleIdx="8" presStyleCnt="19"/>
      <dgm:spPr/>
    </dgm:pt>
    <dgm:pt modelId="{6A27C668-CE92-45AD-8787-A1178FC5058D}" type="pres">
      <dgm:prSet presAssocID="{2F2FB39E-16B2-4201-875F-7BF729F37213}" presName="c10" presStyleLbl="node1" presStyleIdx="9" presStyleCnt="19"/>
      <dgm:spPr/>
    </dgm:pt>
    <dgm:pt modelId="{DA1E6304-C28E-4C8B-A7BB-86BC148B51B0}" type="pres">
      <dgm:prSet presAssocID="{2F2FB39E-16B2-4201-875F-7BF729F37213}" presName="c11" presStyleLbl="node1" presStyleIdx="10" presStyleCnt="19"/>
      <dgm:spPr/>
    </dgm:pt>
    <dgm:pt modelId="{57B6CC01-3023-482F-9621-E96924E7CD04}" type="pres">
      <dgm:prSet presAssocID="{2F2FB39E-16B2-4201-875F-7BF729F37213}" presName="c12" presStyleLbl="node1" presStyleIdx="11" presStyleCnt="19"/>
      <dgm:spPr/>
    </dgm:pt>
    <dgm:pt modelId="{22A1E27F-B2C5-4D52-9B28-0C3C50FA26D6}" type="pres">
      <dgm:prSet presAssocID="{2F2FB39E-16B2-4201-875F-7BF729F37213}" presName="c13" presStyleLbl="node1" presStyleIdx="12" presStyleCnt="19"/>
      <dgm:spPr/>
    </dgm:pt>
    <dgm:pt modelId="{1C2129F6-9473-494D-8D7F-C4B88281AEA5}" type="pres">
      <dgm:prSet presAssocID="{2F2FB39E-16B2-4201-875F-7BF729F37213}" presName="c14" presStyleLbl="node1" presStyleIdx="13" presStyleCnt="19"/>
      <dgm:spPr/>
    </dgm:pt>
    <dgm:pt modelId="{AB3EC9E2-E391-41F5-AE33-62C609A75EF6}" type="pres">
      <dgm:prSet presAssocID="{2F2FB39E-16B2-4201-875F-7BF729F37213}" presName="c15" presStyleLbl="node1" presStyleIdx="14" presStyleCnt="19"/>
      <dgm:spPr/>
    </dgm:pt>
    <dgm:pt modelId="{60429C08-D295-4FDD-A5F9-8C224E8D7A67}" type="pres">
      <dgm:prSet presAssocID="{2F2FB39E-16B2-4201-875F-7BF729F37213}" presName="c16" presStyleLbl="node1" presStyleIdx="15" presStyleCnt="19"/>
      <dgm:spPr/>
    </dgm:pt>
    <dgm:pt modelId="{3F22CF93-58FB-4979-841A-6F9C0485C1B5}" type="pres">
      <dgm:prSet presAssocID="{2F2FB39E-16B2-4201-875F-7BF729F37213}" presName="c17" presStyleLbl="node1" presStyleIdx="16" presStyleCnt="19"/>
      <dgm:spPr/>
    </dgm:pt>
    <dgm:pt modelId="{F07AF6E3-A30C-4451-AF67-9AC323DE1915}" type="pres">
      <dgm:prSet presAssocID="{2F2FB39E-16B2-4201-875F-7BF729F37213}" presName="c18" presStyleLbl="node1" presStyleIdx="17" presStyleCnt="19"/>
      <dgm:spPr/>
    </dgm:pt>
    <dgm:pt modelId="{CB8AC0C8-F0D9-4A04-B0DA-33088975E8CA}" type="pres">
      <dgm:prSet presAssocID="{C709F2E1-AC94-4EAD-9F77-E66559722222}" presName="chevronComposite1" presStyleCnt="0"/>
      <dgm:spPr/>
    </dgm:pt>
    <dgm:pt modelId="{0A0F4CAF-1A60-4609-B796-A3E033292EFE}" type="pres">
      <dgm:prSet presAssocID="{C709F2E1-AC94-4EAD-9F77-E66559722222}" presName="chevron1" presStyleLbl="sibTrans2D1" presStyleIdx="0" presStyleCnt="2"/>
      <dgm:spPr/>
    </dgm:pt>
    <dgm:pt modelId="{A79826BA-9055-4DF9-8F98-52CBE76D22DA}" type="pres">
      <dgm:prSet presAssocID="{C709F2E1-AC94-4EAD-9F77-E66559722222}" presName="spChevron1" presStyleCnt="0"/>
      <dgm:spPr/>
    </dgm:pt>
    <dgm:pt modelId="{AD802ED8-9BB5-443E-981A-3119BFDE3EFD}" type="pres">
      <dgm:prSet presAssocID="{C709F2E1-AC94-4EAD-9F77-E66559722222}" presName="overlap" presStyleCnt="0"/>
      <dgm:spPr/>
    </dgm:pt>
    <dgm:pt modelId="{6B121216-3316-48A8-BCD6-CEDB2313EDA3}" type="pres">
      <dgm:prSet presAssocID="{C709F2E1-AC94-4EAD-9F77-E66559722222}" presName="chevronComposite2" presStyleCnt="0"/>
      <dgm:spPr/>
    </dgm:pt>
    <dgm:pt modelId="{014450CB-A070-4DC5-833B-03EA13C47E7B}" type="pres">
      <dgm:prSet presAssocID="{C709F2E1-AC94-4EAD-9F77-E66559722222}" presName="chevron2" presStyleLbl="sibTrans2D1" presStyleIdx="1" presStyleCnt="2"/>
      <dgm:spPr/>
    </dgm:pt>
    <dgm:pt modelId="{75D06B2E-2BD3-4830-9C5B-0B66B1C06DC7}" type="pres">
      <dgm:prSet presAssocID="{C709F2E1-AC94-4EAD-9F77-E66559722222}" presName="spChevron2" presStyleCnt="0"/>
      <dgm:spPr/>
    </dgm:pt>
    <dgm:pt modelId="{BAC8B225-7892-46C5-AEFF-8A52C157F8E1}" type="pres">
      <dgm:prSet presAssocID="{B9CC3701-31FF-4097-A44E-9457F9FAF692}" presName="last" presStyleCnt="0"/>
      <dgm:spPr/>
    </dgm:pt>
    <dgm:pt modelId="{06D8DD28-496D-45EB-BF20-3836CDF98AFF}" type="pres">
      <dgm:prSet presAssocID="{B9CC3701-31FF-4097-A44E-9457F9FAF692}" presName="circleTx" presStyleLbl="node1" presStyleIdx="18" presStyleCnt="19"/>
      <dgm:spPr/>
    </dgm:pt>
    <dgm:pt modelId="{D66CED39-7095-4088-BAAB-5941A274E076}" type="pres">
      <dgm:prSet presAssocID="{B9CC3701-31FF-4097-A44E-9457F9FAF692}" presName="spN" presStyleCnt="0"/>
      <dgm:spPr/>
    </dgm:pt>
  </dgm:ptLst>
  <dgm:cxnLst>
    <dgm:cxn modelId="{9E31C25F-2360-40AF-87DF-1544A57246F8}" srcId="{6A59F84E-50DF-432C-AA23-51EF3C2C6B7B}" destId="{B9CC3701-31FF-4097-A44E-9457F9FAF692}" srcOrd="1" destOrd="0" parTransId="{0AF6325D-4969-4A0C-9F64-550A2D59190F}" sibTransId="{6961C735-D861-45CF-8575-AACD69BE59EE}"/>
    <dgm:cxn modelId="{372B1985-6BE9-420C-9090-A257A5EB08F1}" srcId="{6A59F84E-50DF-432C-AA23-51EF3C2C6B7B}" destId="{2F2FB39E-16B2-4201-875F-7BF729F37213}" srcOrd="0" destOrd="0" parTransId="{E140D982-867A-4B8E-B93F-56978FACB8DC}" sibTransId="{C709F2E1-AC94-4EAD-9F77-E66559722222}"/>
    <dgm:cxn modelId="{086530A8-FC6A-4BAC-9F7D-A9C040CD7A28}" type="presOf" srcId="{6A59F84E-50DF-432C-AA23-51EF3C2C6B7B}" destId="{C2668FF2-E043-4A55-A535-8996E1B6ADEB}" srcOrd="0" destOrd="0" presId="urn:microsoft.com/office/officeart/2009/3/layout/RandomtoResultProcess"/>
    <dgm:cxn modelId="{9B0BA7D3-942A-4920-AD74-E0669453E7AC}" type="presOf" srcId="{B9CC3701-31FF-4097-A44E-9457F9FAF692}" destId="{06D8DD28-496D-45EB-BF20-3836CDF98AFF}" srcOrd="0" destOrd="0" presId="urn:microsoft.com/office/officeart/2009/3/layout/RandomtoResultProcess"/>
    <dgm:cxn modelId="{365D12E1-F14A-403B-816A-EBC2C4BA6ACB}" type="presOf" srcId="{2F2FB39E-16B2-4201-875F-7BF729F37213}" destId="{9EDAB605-D8F0-438E-8779-9395757E7A36}" srcOrd="0" destOrd="0" presId="urn:microsoft.com/office/officeart/2009/3/layout/RandomtoResultProcess"/>
    <dgm:cxn modelId="{E8600461-0225-4A1E-A73D-8F3F513E6175}" type="presParOf" srcId="{C2668FF2-E043-4A55-A535-8996E1B6ADEB}" destId="{6D44EE9C-1A52-4C6D-9066-FC5DF73908FE}" srcOrd="0" destOrd="0" presId="urn:microsoft.com/office/officeart/2009/3/layout/RandomtoResultProcess"/>
    <dgm:cxn modelId="{97EF0079-3D05-4123-8C03-510C90D79903}" type="presParOf" srcId="{6D44EE9C-1A52-4C6D-9066-FC5DF73908FE}" destId="{9EDAB605-D8F0-438E-8779-9395757E7A36}" srcOrd="0" destOrd="0" presId="urn:microsoft.com/office/officeart/2009/3/layout/RandomtoResultProcess"/>
    <dgm:cxn modelId="{7911A027-B988-4941-A6D8-E200BC704712}" type="presParOf" srcId="{6D44EE9C-1A52-4C6D-9066-FC5DF73908FE}" destId="{2D8B11F3-62B6-4656-B2B1-116840518A00}" srcOrd="1" destOrd="0" presId="urn:microsoft.com/office/officeart/2009/3/layout/RandomtoResultProcess"/>
    <dgm:cxn modelId="{DE50C6BD-5F2D-474B-9049-B4156C5075FA}" type="presParOf" srcId="{6D44EE9C-1A52-4C6D-9066-FC5DF73908FE}" destId="{402EFE11-39E1-4F90-BBF5-67DEA859BCDA}" srcOrd="2" destOrd="0" presId="urn:microsoft.com/office/officeart/2009/3/layout/RandomtoResultProcess"/>
    <dgm:cxn modelId="{8944EF9C-80EC-4CEC-8D72-3E15BB4AAC48}" type="presParOf" srcId="{6D44EE9C-1A52-4C6D-9066-FC5DF73908FE}" destId="{47150211-2B17-40B5-B834-403D9918B91F}" srcOrd="3" destOrd="0" presId="urn:microsoft.com/office/officeart/2009/3/layout/RandomtoResultProcess"/>
    <dgm:cxn modelId="{E26F091C-4F25-469F-A81F-D3CBBBC6F7C0}" type="presParOf" srcId="{6D44EE9C-1A52-4C6D-9066-FC5DF73908FE}" destId="{1169A73C-8922-45C1-BCBB-2F9F2013D951}" srcOrd="4" destOrd="0" presId="urn:microsoft.com/office/officeart/2009/3/layout/RandomtoResultProcess"/>
    <dgm:cxn modelId="{266A9720-771A-4291-9711-05F3398A27D2}" type="presParOf" srcId="{6D44EE9C-1A52-4C6D-9066-FC5DF73908FE}" destId="{7B641CEA-2594-48FF-8015-F4CBB9345CA2}" srcOrd="5" destOrd="0" presId="urn:microsoft.com/office/officeart/2009/3/layout/RandomtoResultProcess"/>
    <dgm:cxn modelId="{95F240C0-79A8-4D57-ADC4-069D3CE716AE}" type="presParOf" srcId="{6D44EE9C-1A52-4C6D-9066-FC5DF73908FE}" destId="{1AAB0D97-BC52-4FAA-AF0A-A0FC471865C6}" srcOrd="6" destOrd="0" presId="urn:microsoft.com/office/officeart/2009/3/layout/RandomtoResultProcess"/>
    <dgm:cxn modelId="{BB7CCB1C-903B-4F60-AEF4-BA62AEF7954C}" type="presParOf" srcId="{6D44EE9C-1A52-4C6D-9066-FC5DF73908FE}" destId="{9BDF94B9-598E-4393-A764-6BA33F962515}" srcOrd="7" destOrd="0" presId="urn:microsoft.com/office/officeart/2009/3/layout/RandomtoResultProcess"/>
    <dgm:cxn modelId="{4A9B135E-913D-468D-9103-672E24932B05}" type="presParOf" srcId="{6D44EE9C-1A52-4C6D-9066-FC5DF73908FE}" destId="{4AEE2A88-1665-4D20-8077-C57BCA903A1D}" srcOrd="8" destOrd="0" presId="urn:microsoft.com/office/officeart/2009/3/layout/RandomtoResultProcess"/>
    <dgm:cxn modelId="{7C2DF4A8-945C-4DDC-9ADF-FBD34853D113}" type="presParOf" srcId="{6D44EE9C-1A52-4C6D-9066-FC5DF73908FE}" destId="{4417F41F-A228-441E-B1B2-AEF91BD4F2AA}" srcOrd="9" destOrd="0" presId="urn:microsoft.com/office/officeart/2009/3/layout/RandomtoResultProcess"/>
    <dgm:cxn modelId="{9927F443-5858-4E69-A1F5-928DFEF759F8}" type="presParOf" srcId="{6D44EE9C-1A52-4C6D-9066-FC5DF73908FE}" destId="{6A27C668-CE92-45AD-8787-A1178FC5058D}" srcOrd="10" destOrd="0" presId="urn:microsoft.com/office/officeart/2009/3/layout/RandomtoResultProcess"/>
    <dgm:cxn modelId="{4677961C-D27B-4787-A6BE-9CC20FEB9457}" type="presParOf" srcId="{6D44EE9C-1A52-4C6D-9066-FC5DF73908FE}" destId="{DA1E6304-C28E-4C8B-A7BB-86BC148B51B0}" srcOrd="11" destOrd="0" presId="urn:microsoft.com/office/officeart/2009/3/layout/RandomtoResultProcess"/>
    <dgm:cxn modelId="{780E466E-53C3-45D7-B36A-42E3AF922EF3}" type="presParOf" srcId="{6D44EE9C-1A52-4C6D-9066-FC5DF73908FE}" destId="{57B6CC01-3023-482F-9621-E96924E7CD04}" srcOrd="12" destOrd="0" presId="urn:microsoft.com/office/officeart/2009/3/layout/RandomtoResultProcess"/>
    <dgm:cxn modelId="{02108309-4ADF-42E9-BAFA-EFB2B47DE644}" type="presParOf" srcId="{6D44EE9C-1A52-4C6D-9066-FC5DF73908FE}" destId="{22A1E27F-B2C5-4D52-9B28-0C3C50FA26D6}" srcOrd="13" destOrd="0" presId="urn:microsoft.com/office/officeart/2009/3/layout/RandomtoResultProcess"/>
    <dgm:cxn modelId="{AF413906-2C40-4373-85FE-8DFCB82A9CDF}" type="presParOf" srcId="{6D44EE9C-1A52-4C6D-9066-FC5DF73908FE}" destId="{1C2129F6-9473-494D-8D7F-C4B88281AEA5}" srcOrd="14" destOrd="0" presId="urn:microsoft.com/office/officeart/2009/3/layout/RandomtoResultProcess"/>
    <dgm:cxn modelId="{96EC014D-D3BD-4D44-BED1-5090242D31DA}" type="presParOf" srcId="{6D44EE9C-1A52-4C6D-9066-FC5DF73908FE}" destId="{AB3EC9E2-E391-41F5-AE33-62C609A75EF6}" srcOrd="15" destOrd="0" presId="urn:microsoft.com/office/officeart/2009/3/layout/RandomtoResultProcess"/>
    <dgm:cxn modelId="{51DB1F8B-F35B-4953-8B43-12A0734E1984}" type="presParOf" srcId="{6D44EE9C-1A52-4C6D-9066-FC5DF73908FE}" destId="{60429C08-D295-4FDD-A5F9-8C224E8D7A67}" srcOrd="16" destOrd="0" presId="urn:microsoft.com/office/officeart/2009/3/layout/RandomtoResultProcess"/>
    <dgm:cxn modelId="{948ECBC5-B99B-4BCC-939A-0F31892B7311}" type="presParOf" srcId="{6D44EE9C-1A52-4C6D-9066-FC5DF73908FE}" destId="{3F22CF93-58FB-4979-841A-6F9C0485C1B5}" srcOrd="17" destOrd="0" presId="urn:microsoft.com/office/officeart/2009/3/layout/RandomtoResultProcess"/>
    <dgm:cxn modelId="{8B2ACFD4-B2C8-44CC-90FA-4628C29253BA}" type="presParOf" srcId="{6D44EE9C-1A52-4C6D-9066-FC5DF73908FE}" destId="{F07AF6E3-A30C-4451-AF67-9AC323DE1915}" srcOrd="18" destOrd="0" presId="urn:microsoft.com/office/officeart/2009/3/layout/RandomtoResultProcess"/>
    <dgm:cxn modelId="{5E097473-CA57-4745-A035-E6CA0EFC3B7C}" type="presParOf" srcId="{C2668FF2-E043-4A55-A535-8996E1B6ADEB}" destId="{CB8AC0C8-F0D9-4A04-B0DA-33088975E8CA}" srcOrd="1" destOrd="0" presId="urn:microsoft.com/office/officeart/2009/3/layout/RandomtoResultProcess"/>
    <dgm:cxn modelId="{41FA312D-E76A-46F0-A970-D49FDC38EB4C}" type="presParOf" srcId="{CB8AC0C8-F0D9-4A04-B0DA-33088975E8CA}" destId="{0A0F4CAF-1A60-4609-B796-A3E033292EFE}" srcOrd="0" destOrd="0" presId="urn:microsoft.com/office/officeart/2009/3/layout/RandomtoResultProcess"/>
    <dgm:cxn modelId="{B53A19F7-551D-45C8-86EC-A8A9DA2738CA}" type="presParOf" srcId="{CB8AC0C8-F0D9-4A04-B0DA-33088975E8CA}" destId="{A79826BA-9055-4DF9-8F98-52CBE76D22DA}" srcOrd="1" destOrd="0" presId="urn:microsoft.com/office/officeart/2009/3/layout/RandomtoResultProcess"/>
    <dgm:cxn modelId="{9F8F6F51-753C-4037-A572-CCF3A51B2276}" type="presParOf" srcId="{C2668FF2-E043-4A55-A535-8996E1B6ADEB}" destId="{AD802ED8-9BB5-443E-981A-3119BFDE3EFD}" srcOrd="2" destOrd="0" presId="urn:microsoft.com/office/officeart/2009/3/layout/RandomtoResultProcess"/>
    <dgm:cxn modelId="{A33C5C1B-2315-420C-9B54-42F8050FEFB0}" type="presParOf" srcId="{C2668FF2-E043-4A55-A535-8996E1B6ADEB}" destId="{6B121216-3316-48A8-BCD6-CEDB2313EDA3}" srcOrd="3" destOrd="0" presId="urn:microsoft.com/office/officeart/2009/3/layout/RandomtoResultProcess"/>
    <dgm:cxn modelId="{B2276945-6B51-4090-82C4-F43B4996155E}" type="presParOf" srcId="{6B121216-3316-48A8-BCD6-CEDB2313EDA3}" destId="{014450CB-A070-4DC5-833B-03EA13C47E7B}" srcOrd="0" destOrd="0" presId="urn:microsoft.com/office/officeart/2009/3/layout/RandomtoResultProcess"/>
    <dgm:cxn modelId="{29818C59-2846-44BC-927E-E0B88CFC8A74}" type="presParOf" srcId="{6B121216-3316-48A8-BCD6-CEDB2313EDA3}" destId="{75D06B2E-2BD3-4830-9C5B-0B66B1C06DC7}" srcOrd="1" destOrd="0" presId="urn:microsoft.com/office/officeart/2009/3/layout/RandomtoResultProcess"/>
    <dgm:cxn modelId="{D1F4EE83-772F-4023-9B17-858BE1298920}" type="presParOf" srcId="{C2668FF2-E043-4A55-A535-8996E1B6ADEB}" destId="{BAC8B225-7892-46C5-AEFF-8A52C157F8E1}" srcOrd="4" destOrd="0" presId="urn:microsoft.com/office/officeart/2009/3/layout/RandomtoResultProcess"/>
    <dgm:cxn modelId="{858B0D78-A03E-4074-B046-15ABB5DD3A6D}" type="presParOf" srcId="{BAC8B225-7892-46C5-AEFF-8A52C157F8E1}" destId="{06D8DD28-496D-45EB-BF20-3836CDF98AFF}" srcOrd="0" destOrd="0" presId="urn:microsoft.com/office/officeart/2009/3/layout/RandomtoResultProcess"/>
    <dgm:cxn modelId="{E6EE2E02-DFAB-4916-AE4A-42C257C88717}" type="presParOf" srcId="{BAC8B225-7892-46C5-AEFF-8A52C157F8E1}" destId="{D66CED39-7095-4088-BAAB-5941A274E076}" srcOrd="1" destOrd="0" presId="urn:microsoft.com/office/officeart/2009/3/layout/RandomtoResultProces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B15058-9DE6-43E6-971A-0D0FC1CEBDC1}" type="doc">
      <dgm:prSet loTypeId="urn:microsoft.com/office/officeart/2005/8/layout/matrix2" loCatId="matrix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th-TH"/>
        </a:p>
      </dgm:t>
    </dgm:pt>
    <dgm:pt modelId="{0F8F4E57-D105-47E2-AB12-D2C5DE259E4F}">
      <dgm:prSet phldrT="[Text]"/>
      <dgm:spPr/>
      <dgm:t>
        <a:bodyPr/>
        <a:lstStyle/>
        <a:p>
          <a:r>
            <a:rPr lang="en-US" dirty="0"/>
            <a:t>Keep satisfy</a:t>
          </a:r>
          <a:endParaRPr lang="th-TH" dirty="0"/>
        </a:p>
      </dgm:t>
    </dgm:pt>
    <dgm:pt modelId="{27EF8BD4-C710-45EF-BF0C-020E8A7509B5}" type="parTrans" cxnId="{F05FD4DF-9C3B-49B4-869F-DFA691DD8AB8}">
      <dgm:prSet/>
      <dgm:spPr/>
      <dgm:t>
        <a:bodyPr/>
        <a:lstStyle/>
        <a:p>
          <a:endParaRPr lang="th-TH"/>
        </a:p>
      </dgm:t>
    </dgm:pt>
    <dgm:pt modelId="{0F70AD93-CFF9-4E93-8A1F-7F23DF3E9DD8}" type="sibTrans" cxnId="{F05FD4DF-9C3B-49B4-869F-DFA691DD8AB8}">
      <dgm:prSet/>
      <dgm:spPr/>
      <dgm:t>
        <a:bodyPr/>
        <a:lstStyle/>
        <a:p>
          <a:endParaRPr lang="th-TH"/>
        </a:p>
      </dgm:t>
    </dgm:pt>
    <dgm:pt modelId="{E327C8D7-80A0-437D-B82B-CA7499A531AA}">
      <dgm:prSet phldrT="[Text]"/>
      <dgm:spPr/>
      <dgm:t>
        <a:bodyPr/>
        <a:lstStyle/>
        <a:p>
          <a:r>
            <a:rPr lang="en-US" dirty="0"/>
            <a:t>Cooperate closely</a:t>
          </a:r>
          <a:endParaRPr lang="th-TH" dirty="0"/>
        </a:p>
      </dgm:t>
    </dgm:pt>
    <dgm:pt modelId="{DA5A9070-B2AD-4C3E-9F34-32332E4E186D}" type="parTrans" cxnId="{B7BD2DA3-F5CE-48EA-B95C-92A57EED70A6}">
      <dgm:prSet/>
      <dgm:spPr/>
      <dgm:t>
        <a:bodyPr/>
        <a:lstStyle/>
        <a:p>
          <a:endParaRPr lang="th-TH"/>
        </a:p>
      </dgm:t>
    </dgm:pt>
    <dgm:pt modelId="{D876DAA9-D3DB-4973-902B-11977685225B}" type="sibTrans" cxnId="{B7BD2DA3-F5CE-48EA-B95C-92A57EED70A6}">
      <dgm:prSet/>
      <dgm:spPr/>
      <dgm:t>
        <a:bodyPr/>
        <a:lstStyle/>
        <a:p>
          <a:endParaRPr lang="th-TH"/>
        </a:p>
      </dgm:t>
    </dgm:pt>
    <dgm:pt modelId="{4F214877-B6E7-4BBC-9606-F169A5EFC79E}">
      <dgm:prSet phldrT="[Text]"/>
      <dgm:spPr/>
      <dgm:t>
        <a:bodyPr/>
        <a:lstStyle/>
        <a:p>
          <a:r>
            <a:rPr lang="en-US" dirty="0"/>
            <a:t>Monitor</a:t>
          </a:r>
          <a:endParaRPr lang="th-TH" dirty="0"/>
        </a:p>
      </dgm:t>
    </dgm:pt>
    <dgm:pt modelId="{0E03110D-5F86-4254-86FA-26AE5C3CDD05}" type="parTrans" cxnId="{2456BCE5-59F0-4ECC-B807-713B2D07B6BF}">
      <dgm:prSet/>
      <dgm:spPr/>
      <dgm:t>
        <a:bodyPr/>
        <a:lstStyle/>
        <a:p>
          <a:endParaRPr lang="th-TH"/>
        </a:p>
      </dgm:t>
    </dgm:pt>
    <dgm:pt modelId="{1EAC4481-DDC4-4FAB-B2DF-840CE0349575}" type="sibTrans" cxnId="{2456BCE5-59F0-4ECC-B807-713B2D07B6BF}">
      <dgm:prSet/>
      <dgm:spPr/>
      <dgm:t>
        <a:bodyPr/>
        <a:lstStyle/>
        <a:p>
          <a:endParaRPr lang="th-TH"/>
        </a:p>
      </dgm:t>
    </dgm:pt>
    <dgm:pt modelId="{040BF860-11AB-4417-8CD3-5D89D1AE50AF}">
      <dgm:prSet phldrT="[Text]"/>
      <dgm:spPr/>
      <dgm:t>
        <a:bodyPr/>
        <a:lstStyle/>
        <a:p>
          <a:r>
            <a:rPr lang="en-US" dirty="0"/>
            <a:t>Keep inform</a:t>
          </a:r>
          <a:endParaRPr lang="th-TH" dirty="0"/>
        </a:p>
      </dgm:t>
    </dgm:pt>
    <dgm:pt modelId="{DAF6035A-C6BC-486F-BDAE-6D6D02908A24}" type="parTrans" cxnId="{30900BE2-D4D6-4467-83D7-B25E1FFECB9C}">
      <dgm:prSet/>
      <dgm:spPr/>
      <dgm:t>
        <a:bodyPr/>
        <a:lstStyle/>
        <a:p>
          <a:endParaRPr lang="th-TH"/>
        </a:p>
      </dgm:t>
    </dgm:pt>
    <dgm:pt modelId="{8221F936-8F86-4BEF-AE0C-70EEC6F69CD6}" type="sibTrans" cxnId="{30900BE2-D4D6-4467-83D7-B25E1FFECB9C}">
      <dgm:prSet/>
      <dgm:spPr/>
      <dgm:t>
        <a:bodyPr/>
        <a:lstStyle/>
        <a:p>
          <a:endParaRPr lang="th-TH"/>
        </a:p>
      </dgm:t>
    </dgm:pt>
    <dgm:pt modelId="{5E68F31E-6C67-4487-98C0-DAD80254E2E7}" type="pres">
      <dgm:prSet presAssocID="{B0B15058-9DE6-43E6-971A-0D0FC1CEBDC1}" presName="matrix" presStyleCnt="0">
        <dgm:presLayoutVars>
          <dgm:chMax val="1"/>
          <dgm:dir/>
          <dgm:resizeHandles val="exact"/>
        </dgm:presLayoutVars>
      </dgm:prSet>
      <dgm:spPr/>
    </dgm:pt>
    <dgm:pt modelId="{42B87054-B46F-4225-AF6E-AF7D0C0AA3D1}" type="pres">
      <dgm:prSet presAssocID="{B0B15058-9DE6-43E6-971A-0D0FC1CEBDC1}" presName="axisShape" presStyleLbl="bgShp" presStyleIdx="0" presStyleCnt="1"/>
      <dgm:spPr/>
    </dgm:pt>
    <dgm:pt modelId="{3D25B60C-770C-4FB5-BBFF-BF904301F11E}" type="pres">
      <dgm:prSet presAssocID="{B0B15058-9DE6-43E6-971A-0D0FC1CEBDC1}" presName="rect1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83ED678D-5E74-43E4-B9D9-3339DDE2F491}" type="pres">
      <dgm:prSet presAssocID="{B0B15058-9DE6-43E6-971A-0D0FC1CEBDC1}" presName="rect2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DDFCCD04-4F55-485A-8C89-3DEC615F604E}" type="pres">
      <dgm:prSet presAssocID="{B0B15058-9DE6-43E6-971A-0D0FC1CEBDC1}" presName="rect3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FD9135C1-E29B-45CE-A37B-20F66CCB2787}" type="pres">
      <dgm:prSet presAssocID="{B0B15058-9DE6-43E6-971A-0D0FC1CEBDC1}" presName="rect4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DED85135-AA23-4DAF-BCCD-8D86DB8F55F4}" type="presOf" srcId="{E327C8D7-80A0-437D-B82B-CA7499A531AA}" destId="{83ED678D-5E74-43E4-B9D9-3339DDE2F491}" srcOrd="0" destOrd="0" presId="urn:microsoft.com/office/officeart/2005/8/layout/matrix2"/>
    <dgm:cxn modelId="{B7BD2DA3-F5CE-48EA-B95C-92A57EED70A6}" srcId="{B0B15058-9DE6-43E6-971A-0D0FC1CEBDC1}" destId="{E327C8D7-80A0-437D-B82B-CA7499A531AA}" srcOrd="1" destOrd="0" parTransId="{DA5A9070-B2AD-4C3E-9F34-32332E4E186D}" sibTransId="{D876DAA9-D3DB-4973-902B-11977685225B}"/>
    <dgm:cxn modelId="{10332FA5-2DC2-4110-AFD3-CD2C408DAA93}" type="presOf" srcId="{B0B15058-9DE6-43E6-971A-0D0FC1CEBDC1}" destId="{5E68F31E-6C67-4487-98C0-DAD80254E2E7}" srcOrd="0" destOrd="0" presId="urn:microsoft.com/office/officeart/2005/8/layout/matrix2"/>
    <dgm:cxn modelId="{148B44B4-5E53-4FF1-8659-25B291E79D6F}" type="presOf" srcId="{040BF860-11AB-4417-8CD3-5D89D1AE50AF}" destId="{FD9135C1-E29B-45CE-A37B-20F66CCB2787}" srcOrd="0" destOrd="0" presId="urn:microsoft.com/office/officeart/2005/8/layout/matrix2"/>
    <dgm:cxn modelId="{6BF413B9-24F0-4AA7-B3AA-2FA341E80E76}" type="presOf" srcId="{0F8F4E57-D105-47E2-AB12-D2C5DE259E4F}" destId="{3D25B60C-770C-4FB5-BBFF-BF904301F11E}" srcOrd="0" destOrd="0" presId="urn:microsoft.com/office/officeart/2005/8/layout/matrix2"/>
    <dgm:cxn modelId="{8C4A81D7-73DB-460C-BB4A-396AA05164F4}" type="presOf" srcId="{4F214877-B6E7-4BBC-9606-F169A5EFC79E}" destId="{DDFCCD04-4F55-485A-8C89-3DEC615F604E}" srcOrd="0" destOrd="0" presId="urn:microsoft.com/office/officeart/2005/8/layout/matrix2"/>
    <dgm:cxn modelId="{F05FD4DF-9C3B-49B4-869F-DFA691DD8AB8}" srcId="{B0B15058-9DE6-43E6-971A-0D0FC1CEBDC1}" destId="{0F8F4E57-D105-47E2-AB12-D2C5DE259E4F}" srcOrd="0" destOrd="0" parTransId="{27EF8BD4-C710-45EF-BF0C-020E8A7509B5}" sibTransId="{0F70AD93-CFF9-4E93-8A1F-7F23DF3E9DD8}"/>
    <dgm:cxn modelId="{30900BE2-D4D6-4467-83D7-B25E1FFECB9C}" srcId="{B0B15058-9DE6-43E6-971A-0D0FC1CEBDC1}" destId="{040BF860-11AB-4417-8CD3-5D89D1AE50AF}" srcOrd="3" destOrd="0" parTransId="{DAF6035A-C6BC-486F-BDAE-6D6D02908A24}" sibTransId="{8221F936-8F86-4BEF-AE0C-70EEC6F69CD6}"/>
    <dgm:cxn modelId="{2456BCE5-59F0-4ECC-B807-713B2D07B6BF}" srcId="{B0B15058-9DE6-43E6-971A-0D0FC1CEBDC1}" destId="{4F214877-B6E7-4BBC-9606-F169A5EFC79E}" srcOrd="2" destOrd="0" parTransId="{0E03110D-5F86-4254-86FA-26AE5C3CDD05}" sibTransId="{1EAC4481-DDC4-4FAB-B2DF-840CE0349575}"/>
    <dgm:cxn modelId="{0C238F70-A1EF-4382-AA1D-675AEDDF7C7A}" type="presParOf" srcId="{5E68F31E-6C67-4487-98C0-DAD80254E2E7}" destId="{42B87054-B46F-4225-AF6E-AF7D0C0AA3D1}" srcOrd="0" destOrd="0" presId="urn:microsoft.com/office/officeart/2005/8/layout/matrix2"/>
    <dgm:cxn modelId="{954D630F-B374-49DA-9143-B9B8646DA8E1}" type="presParOf" srcId="{5E68F31E-6C67-4487-98C0-DAD80254E2E7}" destId="{3D25B60C-770C-4FB5-BBFF-BF904301F11E}" srcOrd="1" destOrd="0" presId="urn:microsoft.com/office/officeart/2005/8/layout/matrix2"/>
    <dgm:cxn modelId="{881A85F0-CEC3-430E-B17D-3FCE80D635D3}" type="presParOf" srcId="{5E68F31E-6C67-4487-98C0-DAD80254E2E7}" destId="{83ED678D-5E74-43E4-B9D9-3339DDE2F491}" srcOrd="2" destOrd="0" presId="urn:microsoft.com/office/officeart/2005/8/layout/matrix2"/>
    <dgm:cxn modelId="{E7EC9B1A-93B2-41B2-A757-F0107A1C85CE}" type="presParOf" srcId="{5E68F31E-6C67-4487-98C0-DAD80254E2E7}" destId="{DDFCCD04-4F55-485A-8C89-3DEC615F604E}" srcOrd="3" destOrd="0" presId="urn:microsoft.com/office/officeart/2005/8/layout/matrix2"/>
    <dgm:cxn modelId="{74285C05-983B-456B-9E91-7735E58FCD95}" type="presParOf" srcId="{5E68F31E-6C67-4487-98C0-DAD80254E2E7}" destId="{FD9135C1-E29B-45CE-A37B-20F66CCB2787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D4E98C-4845-4044-8FF6-B11CF288482D}">
      <dsp:nvSpPr>
        <dsp:cNvPr id="0" name=""/>
        <dsp:cNvSpPr/>
      </dsp:nvSpPr>
      <dsp:spPr>
        <a:xfrm>
          <a:off x="2596118" y="1735216"/>
          <a:ext cx="2120820" cy="2120820"/>
        </a:xfrm>
        <a:prstGeom prst="gear9">
          <a:avLst/>
        </a:prstGeom>
        <a:solidFill>
          <a:schemeClr val="accent5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h-TH" sz="1600" kern="1200" dirty="0">
              <a:solidFill>
                <a:schemeClr val="accent6">
                  <a:lumMod val="10000"/>
                </a:schemeClr>
              </a:solidFill>
              <a:latin typeface="Kanit Light" panose="00000400000000000000" pitchFamily="2" charset="-34"/>
              <a:cs typeface="Kanit Light" panose="00000400000000000000" pitchFamily="2" charset="-34"/>
            </a:rPr>
            <a:t>ผู้ประสานงานโครงการ</a:t>
          </a:r>
        </a:p>
      </dsp:txBody>
      <dsp:txXfrm>
        <a:off x="3022497" y="2232008"/>
        <a:ext cx="1268062" cy="1090145"/>
      </dsp:txXfrm>
    </dsp:sp>
    <dsp:sp modelId="{68DD5525-716D-48E7-8E07-037C0E251F37}">
      <dsp:nvSpPr>
        <dsp:cNvPr id="0" name=""/>
        <dsp:cNvSpPr/>
      </dsp:nvSpPr>
      <dsp:spPr>
        <a:xfrm>
          <a:off x="1362186" y="1233931"/>
          <a:ext cx="1542414" cy="1542414"/>
        </a:xfrm>
        <a:prstGeom prst="gear6">
          <a:avLst/>
        </a:prstGeom>
        <a:solidFill>
          <a:schemeClr val="accent5">
            <a:shade val="50000"/>
            <a:hueOff val="-37597"/>
            <a:satOff val="7704"/>
            <a:lumOff val="2186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h-TH" sz="1600" kern="1200">
              <a:solidFill>
                <a:schemeClr val="accent6">
                  <a:lumMod val="10000"/>
                </a:schemeClr>
              </a:solidFill>
              <a:latin typeface="Kanit Light" panose="00000400000000000000" pitchFamily="2" charset="-34"/>
              <a:cs typeface="Kanit Light" panose="00000400000000000000" pitchFamily="2" charset="-34"/>
            </a:rPr>
            <a:t>หัวหน้าเรือนเพาะชำ</a:t>
          </a:r>
          <a:endParaRPr lang="th-TH" sz="1600" kern="1200" dirty="0">
            <a:solidFill>
              <a:schemeClr val="accent6">
                <a:lumMod val="10000"/>
              </a:schemeClr>
            </a:solidFill>
            <a:latin typeface="Kanit Light" panose="00000400000000000000" pitchFamily="2" charset="-34"/>
            <a:cs typeface="Kanit Light" panose="00000400000000000000" pitchFamily="2" charset="-34"/>
          </a:endParaRPr>
        </a:p>
      </dsp:txBody>
      <dsp:txXfrm>
        <a:off x="1750493" y="1624585"/>
        <a:ext cx="765800" cy="761106"/>
      </dsp:txXfrm>
    </dsp:sp>
    <dsp:sp modelId="{2BAA95BC-F955-47F9-A613-76B358E28436}">
      <dsp:nvSpPr>
        <dsp:cNvPr id="0" name=""/>
        <dsp:cNvSpPr/>
      </dsp:nvSpPr>
      <dsp:spPr>
        <a:xfrm rot="20700000">
          <a:off x="2226096" y="169823"/>
          <a:ext cx="1511251" cy="1511251"/>
        </a:xfrm>
        <a:prstGeom prst="gear6">
          <a:avLst/>
        </a:prstGeom>
        <a:solidFill>
          <a:schemeClr val="accent5">
            <a:shade val="50000"/>
            <a:hueOff val="-37597"/>
            <a:satOff val="7704"/>
            <a:lumOff val="2186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h-TH" sz="1600" kern="1200" dirty="0">
              <a:solidFill>
                <a:schemeClr val="accent6">
                  <a:lumMod val="10000"/>
                </a:schemeClr>
              </a:solidFill>
              <a:latin typeface="Kanit Light" panose="00000400000000000000" pitchFamily="2" charset="-34"/>
              <a:cs typeface="Kanit Light" panose="00000400000000000000" pitchFamily="2" charset="-34"/>
            </a:rPr>
            <a:t>ลูกจ้างรายกิจกรรม</a:t>
          </a:r>
        </a:p>
      </dsp:txBody>
      <dsp:txXfrm rot="-20700000">
        <a:off x="2557557" y="501284"/>
        <a:ext cx="848328" cy="848328"/>
      </dsp:txXfrm>
    </dsp:sp>
    <dsp:sp modelId="{E8063819-2C01-4DF6-A224-ACEB91B5F26F}">
      <dsp:nvSpPr>
        <dsp:cNvPr id="0" name=""/>
        <dsp:cNvSpPr/>
      </dsp:nvSpPr>
      <dsp:spPr>
        <a:xfrm>
          <a:off x="2429366" y="1417273"/>
          <a:ext cx="2714650" cy="2714650"/>
        </a:xfrm>
        <a:prstGeom prst="circularArrow">
          <a:avLst>
            <a:gd name="adj1" fmla="val 4687"/>
            <a:gd name="adj2" fmla="val 299029"/>
            <a:gd name="adj3" fmla="val 2507654"/>
            <a:gd name="adj4" fmla="val 15879735"/>
            <a:gd name="adj5" fmla="val 5469"/>
          </a:avLst>
        </a:prstGeom>
        <a:solidFill>
          <a:schemeClr val="accent5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AE3612-3C42-4690-A1DB-EAECD1571D59}">
      <dsp:nvSpPr>
        <dsp:cNvPr id="0" name=""/>
        <dsp:cNvSpPr/>
      </dsp:nvSpPr>
      <dsp:spPr>
        <a:xfrm>
          <a:off x="1089027" y="894105"/>
          <a:ext cx="1972362" cy="1972362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5">
            <a:shade val="90000"/>
            <a:hueOff val="-39815"/>
            <a:satOff val="757"/>
            <a:lumOff val="1158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5C9221-ACFB-4F04-AE33-26C113B887B2}">
      <dsp:nvSpPr>
        <dsp:cNvPr id="0" name=""/>
        <dsp:cNvSpPr/>
      </dsp:nvSpPr>
      <dsp:spPr>
        <a:xfrm>
          <a:off x="1876527" y="-159746"/>
          <a:ext cx="2126604" cy="2126604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5">
            <a:shade val="90000"/>
            <a:hueOff val="-39815"/>
            <a:satOff val="757"/>
            <a:lumOff val="1158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DAB605-D8F0-438E-8779-9395757E7A36}">
      <dsp:nvSpPr>
        <dsp:cNvPr id="0" name=""/>
        <dsp:cNvSpPr/>
      </dsp:nvSpPr>
      <dsp:spPr>
        <a:xfrm>
          <a:off x="126473" y="1542691"/>
          <a:ext cx="1886390" cy="6216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h-TH" sz="1700" kern="1200" dirty="0">
              <a:solidFill>
                <a:schemeClr val="accent6">
                  <a:lumMod val="10000"/>
                </a:schemeClr>
              </a:solidFill>
              <a:latin typeface="Kanit Light" panose="00000400000000000000" pitchFamily="2" charset="-34"/>
              <a:cs typeface="Kanit Light" panose="00000400000000000000" pitchFamily="2" charset="-34"/>
            </a:rPr>
            <a:t>กิจกรรมชุมชน</a:t>
          </a:r>
        </a:p>
      </dsp:txBody>
      <dsp:txXfrm>
        <a:off x="126473" y="1542691"/>
        <a:ext cx="1886390" cy="621651"/>
      </dsp:txXfrm>
    </dsp:sp>
    <dsp:sp modelId="{2D8B11F3-62B6-4656-B2B1-116840518A00}">
      <dsp:nvSpPr>
        <dsp:cNvPr id="0" name=""/>
        <dsp:cNvSpPr/>
      </dsp:nvSpPr>
      <dsp:spPr>
        <a:xfrm>
          <a:off x="124329" y="1353624"/>
          <a:ext cx="150053" cy="150053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2EFE11-39E1-4F90-BBF5-67DEA859BCDA}">
      <dsp:nvSpPr>
        <dsp:cNvPr id="0" name=""/>
        <dsp:cNvSpPr/>
      </dsp:nvSpPr>
      <dsp:spPr>
        <a:xfrm>
          <a:off x="229367" y="1143548"/>
          <a:ext cx="150053" cy="150053"/>
        </a:xfrm>
        <a:prstGeom prst="ellipse">
          <a:avLst/>
        </a:prstGeom>
        <a:solidFill>
          <a:schemeClr val="accent4">
            <a:hueOff val="33475"/>
            <a:satOff val="-2608"/>
            <a:lumOff val="62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150211-2B17-40B5-B834-403D9918B91F}">
      <dsp:nvSpPr>
        <dsp:cNvPr id="0" name=""/>
        <dsp:cNvSpPr/>
      </dsp:nvSpPr>
      <dsp:spPr>
        <a:xfrm>
          <a:off x="481457" y="1185563"/>
          <a:ext cx="235798" cy="235798"/>
        </a:xfrm>
        <a:prstGeom prst="ellipse">
          <a:avLst/>
        </a:prstGeom>
        <a:solidFill>
          <a:schemeClr val="accent4">
            <a:hueOff val="66950"/>
            <a:satOff val="-5215"/>
            <a:lumOff val="124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69A73C-8922-45C1-BCBB-2F9F2013D951}">
      <dsp:nvSpPr>
        <dsp:cNvPr id="0" name=""/>
        <dsp:cNvSpPr/>
      </dsp:nvSpPr>
      <dsp:spPr>
        <a:xfrm>
          <a:off x="691532" y="954481"/>
          <a:ext cx="150053" cy="150053"/>
        </a:xfrm>
        <a:prstGeom prst="ellipse">
          <a:avLst/>
        </a:prstGeom>
        <a:solidFill>
          <a:schemeClr val="accent4">
            <a:hueOff val="100425"/>
            <a:satOff val="-7823"/>
            <a:lumOff val="186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641CEA-2594-48FF-8015-F4CBB9345CA2}">
      <dsp:nvSpPr>
        <dsp:cNvPr id="0" name=""/>
        <dsp:cNvSpPr/>
      </dsp:nvSpPr>
      <dsp:spPr>
        <a:xfrm>
          <a:off x="964630" y="870451"/>
          <a:ext cx="150053" cy="150053"/>
        </a:xfrm>
        <a:prstGeom prst="ellipse">
          <a:avLst/>
        </a:prstGeom>
        <a:solidFill>
          <a:schemeClr val="accent4">
            <a:hueOff val="133899"/>
            <a:satOff val="-10430"/>
            <a:lumOff val="248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AB0D97-BC52-4FAA-AF0A-A0FC471865C6}">
      <dsp:nvSpPr>
        <dsp:cNvPr id="0" name=""/>
        <dsp:cNvSpPr/>
      </dsp:nvSpPr>
      <dsp:spPr>
        <a:xfrm>
          <a:off x="1300750" y="1017503"/>
          <a:ext cx="150053" cy="150053"/>
        </a:xfrm>
        <a:prstGeom prst="ellipse">
          <a:avLst/>
        </a:prstGeom>
        <a:solidFill>
          <a:schemeClr val="accent4">
            <a:hueOff val="167374"/>
            <a:satOff val="-13038"/>
            <a:lumOff val="310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DF94B9-598E-4393-A764-6BA33F962515}">
      <dsp:nvSpPr>
        <dsp:cNvPr id="0" name=""/>
        <dsp:cNvSpPr/>
      </dsp:nvSpPr>
      <dsp:spPr>
        <a:xfrm>
          <a:off x="1510826" y="1122541"/>
          <a:ext cx="235798" cy="235798"/>
        </a:xfrm>
        <a:prstGeom prst="ellipse">
          <a:avLst/>
        </a:prstGeom>
        <a:solidFill>
          <a:schemeClr val="accent4">
            <a:hueOff val="200849"/>
            <a:satOff val="-15645"/>
            <a:lumOff val="372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EE2A88-1665-4D20-8077-C57BCA903A1D}">
      <dsp:nvSpPr>
        <dsp:cNvPr id="0" name=""/>
        <dsp:cNvSpPr/>
      </dsp:nvSpPr>
      <dsp:spPr>
        <a:xfrm>
          <a:off x="1804931" y="1353624"/>
          <a:ext cx="150053" cy="150053"/>
        </a:xfrm>
        <a:prstGeom prst="ellipse">
          <a:avLst/>
        </a:prstGeom>
        <a:solidFill>
          <a:schemeClr val="accent4">
            <a:hueOff val="234324"/>
            <a:satOff val="-18253"/>
            <a:lumOff val="434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17F41F-A228-441E-B1B2-AEF91BD4F2AA}">
      <dsp:nvSpPr>
        <dsp:cNvPr id="0" name=""/>
        <dsp:cNvSpPr/>
      </dsp:nvSpPr>
      <dsp:spPr>
        <a:xfrm>
          <a:off x="1930976" y="1584706"/>
          <a:ext cx="150053" cy="150053"/>
        </a:xfrm>
        <a:prstGeom prst="ellipse">
          <a:avLst/>
        </a:prstGeom>
        <a:solidFill>
          <a:schemeClr val="accent4">
            <a:hueOff val="267799"/>
            <a:satOff val="-20860"/>
            <a:lumOff val="496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27C668-CE92-45AD-8787-A1178FC5058D}">
      <dsp:nvSpPr>
        <dsp:cNvPr id="0" name=""/>
        <dsp:cNvSpPr/>
      </dsp:nvSpPr>
      <dsp:spPr>
        <a:xfrm>
          <a:off x="838585" y="1143548"/>
          <a:ext cx="385852" cy="385852"/>
        </a:xfrm>
        <a:prstGeom prst="ellipse">
          <a:avLst/>
        </a:prstGeom>
        <a:solidFill>
          <a:schemeClr val="accent4">
            <a:hueOff val="301273"/>
            <a:satOff val="-23468"/>
            <a:lumOff val="558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1E6304-C28E-4C8B-A7BB-86BC148B51B0}">
      <dsp:nvSpPr>
        <dsp:cNvPr id="0" name=""/>
        <dsp:cNvSpPr/>
      </dsp:nvSpPr>
      <dsp:spPr>
        <a:xfrm>
          <a:off x="19291" y="1941834"/>
          <a:ext cx="150053" cy="150053"/>
        </a:xfrm>
        <a:prstGeom prst="ellipse">
          <a:avLst/>
        </a:prstGeom>
        <a:solidFill>
          <a:schemeClr val="accent4">
            <a:hueOff val="334748"/>
            <a:satOff val="-26076"/>
            <a:lumOff val="620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B6CC01-3023-482F-9621-E96924E7CD04}">
      <dsp:nvSpPr>
        <dsp:cNvPr id="0" name=""/>
        <dsp:cNvSpPr/>
      </dsp:nvSpPr>
      <dsp:spPr>
        <a:xfrm>
          <a:off x="145336" y="2130902"/>
          <a:ext cx="235798" cy="235798"/>
        </a:xfrm>
        <a:prstGeom prst="ellipse">
          <a:avLst/>
        </a:prstGeom>
        <a:solidFill>
          <a:schemeClr val="accent4">
            <a:hueOff val="368223"/>
            <a:satOff val="-28683"/>
            <a:lumOff val="683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A1E27F-B2C5-4D52-9B28-0C3C50FA26D6}">
      <dsp:nvSpPr>
        <dsp:cNvPr id="0" name=""/>
        <dsp:cNvSpPr/>
      </dsp:nvSpPr>
      <dsp:spPr>
        <a:xfrm>
          <a:off x="460449" y="2298962"/>
          <a:ext cx="342980" cy="342980"/>
        </a:xfrm>
        <a:prstGeom prst="ellipse">
          <a:avLst/>
        </a:prstGeom>
        <a:solidFill>
          <a:schemeClr val="accent4">
            <a:hueOff val="401698"/>
            <a:satOff val="-31291"/>
            <a:lumOff val="745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2129F6-9473-494D-8D7F-C4B88281AEA5}">
      <dsp:nvSpPr>
        <dsp:cNvPr id="0" name=""/>
        <dsp:cNvSpPr/>
      </dsp:nvSpPr>
      <dsp:spPr>
        <a:xfrm>
          <a:off x="901607" y="2572060"/>
          <a:ext cx="150053" cy="150053"/>
        </a:xfrm>
        <a:prstGeom prst="ellipse">
          <a:avLst/>
        </a:prstGeom>
        <a:solidFill>
          <a:schemeClr val="accent4">
            <a:hueOff val="435173"/>
            <a:satOff val="-33898"/>
            <a:lumOff val="807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3EC9E2-E391-41F5-AE33-62C609A75EF6}">
      <dsp:nvSpPr>
        <dsp:cNvPr id="0" name=""/>
        <dsp:cNvSpPr/>
      </dsp:nvSpPr>
      <dsp:spPr>
        <a:xfrm>
          <a:off x="985637" y="2298962"/>
          <a:ext cx="235798" cy="235798"/>
        </a:xfrm>
        <a:prstGeom prst="ellipse">
          <a:avLst/>
        </a:prstGeom>
        <a:solidFill>
          <a:schemeClr val="accent4">
            <a:hueOff val="468648"/>
            <a:satOff val="-36506"/>
            <a:lumOff val="869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429C08-D295-4FDD-A5F9-8C224E8D7A67}">
      <dsp:nvSpPr>
        <dsp:cNvPr id="0" name=""/>
        <dsp:cNvSpPr/>
      </dsp:nvSpPr>
      <dsp:spPr>
        <a:xfrm>
          <a:off x="1195713" y="2593068"/>
          <a:ext cx="150053" cy="150053"/>
        </a:xfrm>
        <a:prstGeom prst="ellipse">
          <a:avLst/>
        </a:prstGeom>
        <a:solidFill>
          <a:schemeClr val="accent4">
            <a:hueOff val="502122"/>
            <a:satOff val="-39113"/>
            <a:lumOff val="931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22CF93-58FB-4979-841A-6F9C0485C1B5}">
      <dsp:nvSpPr>
        <dsp:cNvPr id="0" name=""/>
        <dsp:cNvSpPr/>
      </dsp:nvSpPr>
      <dsp:spPr>
        <a:xfrm>
          <a:off x="1384780" y="2256947"/>
          <a:ext cx="342980" cy="342980"/>
        </a:xfrm>
        <a:prstGeom prst="ellipse">
          <a:avLst/>
        </a:prstGeom>
        <a:solidFill>
          <a:schemeClr val="accent4">
            <a:hueOff val="535597"/>
            <a:satOff val="-41721"/>
            <a:lumOff val="993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07AF6E3-A30C-4451-AF67-9AC323DE1915}">
      <dsp:nvSpPr>
        <dsp:cNvPr id="0" name=""/>
        <dsp:cNvSpPr/>
      </dsp:nvSpPr>
      <dsp:spPr>
        <a:xfrm>
          <a:off x="1846946" y="2172917"/>
          <a:ext cx="235798" cy="235798"/>
        </a:xfrm>
        <a:prstGeom prst="ellipse">
          <a:avLst/>
        </a:prstGeom>
        <a:solidFill>
          <a:schemeClr val="accent4">
            <a:hueOff val="569072"/>
            <a:satOff val="-44328"/>
            <a:lumOff val="1055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0F4CAF-1A60-4609-B796-A3E033292EFE}">
      <dsp:nvSpPr>
        <dsp:cNvPr id="0" name=""/>
        <dsp:cNvSpPr/>
      </dsp:nvSpPr>
      <dsp:spPr>
        <a:xfrm>
          <a:off x="2082745" y="1185214"/>
          <a:ext cx="692507" cy="1322072"/>
        </a:xfrm>
        <a:prstGeom prst="chevron">
          <a:avLst>
            <a:gd name="adj" fmla="val 6231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4450CB-A070-4DC5-833B-03EA13C47E7B}">
      <dsp:nvSpPr>
        <dsp:cNvPr id="0" name=""/>
        <dsp:cNvSpPr/>
      </dsp:nvSpPr>
      <dsp:spPr>
        <a:xfrm>
          <a:off x="2649342" y="1185214"/>
          <a:ext cx="692507" cy="1322072"/>
        </a:xfrm>
        <a:prstGeom prst="chevron">
          <a:avLst>
            <a:gd name="adj" fmla="val 62310"/>
          </a:avLst>
        </a:prstGeom>
        <a:solidFill>
          <a:schemeClr val="accent4">
            <a:hueOff val="602547"/>
            <a:satOff val="-46936"/>
            <a:lumOff val="1117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6D8DD28-496D-45EB-BF20-3836CDF98AFF}">
      <dsp:nvSpPr>
        <dsp:cNvPr id="0" name=""/>
        <dsp:cNvSpPr/>
      </dsp:nvSpPr>
      <dsp:spPr>
        <a:xfrm>
          <a:off x="3417395" y="1075955"/>
          <a:ext cx="1605358" cy="1605358"/>
        </a:xfrm>
        <a:prstGeom prst="ellipse">
          <a:avLst/>
        </a:prstGeom>
        <a:solidFill>
          <a:schemeClr val="accent4">
            <a:hueOff val="602547"/>
            <a:satOff val="-46936"/>
            <a:lumOff val="1117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h-TH" sz="1700" kern="1200" dirty="0">
              <a:solidFill>
                <a:schemeClr val="accent6">
                  <a:lumMod val="10000"/>
                </a:schemeClr>
              </a:solidFill>
              <a:latin typeface="Kanit Light" panose="00000400000000000000" pitchFamily="2" charset="-34"/>
              <a:cs typeface="Kanit Light" panose="00000400000000000000" pitchFamily="2" charset="-34"/>
            </a:rPr>
            <a:t>เงินสนับสนุนโครงการชุมชน</a:t>
          </a:r>
        </a:p>
      </dsp:txBody>
      <dsp:txXfrm>
        <a:off x="3652494" y="1311054"/>
        <a:ext cx="1135160" cy="113516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B87054-B46F-4225-AF6E-AF7D0C0AA3D1}">
      <dsp:nvSpPr>
        <dsp:cNvPr id="0" name=""/>
        <dsp:cNvSpPr/>
      </dsp:nvSpPr>
      <dsp:spPr>
        <a:xfrm>
          <a:off x="3083561" y="0"/>
          <a:ext cx="4165597" cy="4165597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D25B60C-770C-4FB5-BBFF-BF904301F11E}">
      <dsp:nvSpPr>
        <dsp:cNvPr id="0" name=""/>
        <dsp:cNvSpPr/>
      </dsp:nvSpPr>
      <dsp:spPr>
        <a:xfrm>
          <a:off x="3354325" y="270763"/>
          <a:ext cx="1666238" cy="1666238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Keep satisfy</a:t>
          </a:r>
          <a:endParaRPr lang="th-TH" sz="2400" kern="1200" dirty="0"/>
        </a:p>
      </dsp:txBody>
      <dsp:txXfrm>
        <a:off x="3435664" y="352102"/>
        <a:ext cx="1503560" cy="1503560"/>
      </dsp:txXfrm>
    </dsp:sp>
    <dsp:sp modelId="{83ED678D-5E74-43E4-B9D9-3339DDE2F491}">
      <dsp:nvSpPr>
        <dsp:cNvPr id="0" name=""/>
        <dsp:cNvSpPr/>
      </dsp:nvSpPr>
      <dsp:spPr>
        <a:xfrm>
          <a:off x="5312155" y="270763"/>
          <a:ext cx="1666238" cy="1666238"/>
        </a:xfrm>
        <a:prstGeom prst="roundRect">
          <a:avLst/>
        </a:prstGeom>
        <a:solidFill>
          <a:schemeClr val="accent2">
            <a:hueOff val="-6400956"/>
            <a:satOff val="-666"/>
            <a:lumOff val="-346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Cooperate closely</a:t>
          </a:r>
          <a:endParaRPr lang="th-TH" sz="2400" kern="1200" dirty="0"/>
        </a:p>
      </dsp:txBody>
      <dsp:txXfrm>
        <a:off x="5393494" y="352102"/>
        <a:ext cx="1503560" cy="1503560"/>
      </dsp:txXfrm>
    </dsp:sp>
    <dsp:sp modelId="{DDFCCD04-4F55-485A-8C89-3DEC615F604E}">
      <dsp:nvSpPr>
        <dsp:cNvPr id="0" name=""/>
        <dsp:cNvSpPr/>
      </dsp:nvSpPr>
      <dsp:spPr>
        <a:xfrm>
          <a:off x="3354325" y="2228594"/>
          <a:ext cx="1666238" cy="1666238"/>
        </a:xfrm>
        <a:prstGeom prst="roundRect">
          <a:avLst/>
        </a:prstGeom>
        <a:solidFill>
          <a:schemeClr val="accent2">
            <a:hueOff val="-12801912"/>
            <a:satOff val="-1332"/>
            <a:lumOff val="-692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Monitor</a:t>
          </a:r>
          <a:endParaRPr lang="th-TH" sz="2400" kern="1200" dirty="0"/>
        </a:p>
      </dsp:txBody>
      <dsp:txXfrm>
        <a:off x="3435664" y="2309933"/>
        <a:ext cx="1503560" cy="1503560"/>
      </dsp:txXfrm>
    </dsp:sp>
    <dsp:sp modelId="{FD9135C1-E29B-45CE-A37B-20F66CCB2787}">
      <dsp:nvSpPr>
        <dsp:cNvPr id="0" name=""/>
        <dsp:cNvSpPr/>
      </dsp:nvSpPr>
      <dsp:spPr>
        <a:xfrm>
          <a:off x="5312155" y="2228594"/>
          <a:ext cx="1666238" cy="1666238"/>
        </a:xfrm>
        <a:prstGeom prst="roundRect">
          <a:avLst/>
        </a:prstGeom>
        <a:solidFill>
          <a:schemeClr val="accent2">
            <a:hueOff val="-19202867"/>
            <a:satOff val="-1998"/>
            <a:lumOff val="-1039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Keep inform</a:t>
          </a:r>
          <a:endParaRPr lang="th-TH" sz="2400" kern="1200" dirty="0"/>
        </a:p>
      </dsp:txBody>
      <dsp:txXfrm>
        <a:off x="5393494" y="2309933"/>
        <a:ext cx="1503560" cy="15035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RandomtoResultProcess">
  <dgm:title val=""/>
  <dgm:desc val=""/>
  <dgm:catLst>
    <dgm:cat type="process" pri="127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Name0">
    <dgm:varLst>
      <dgm:dir/>
      <dgm:animOne val="branch"/>
      <dgm:animLvl val="lvl"/>
    </dgm:varLst>
    <dgm:choose name="Name1">
      <dgm:if name="Name2" func="var" arg="dir" op="equ" val="norm">
        <dgm:alg type="lin">
          <dgm:param type="fallback" val="2D"/>
          <dgm:param type="nodeVertAlign" val="t"/>
        </dgm:alg>
      </dgm:if>
      <dgm:else name="Name3">
        <dgm:alg type="lin">
          <dgm:param type="fallback" val="2D"/>
          <dgm:param type="nodeVertAlign" val="t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userH" refType="h" fact="2"/>
      <dgm:constr type="w" for="ch" forName="chaos" refType="userH" fact="0.681"/>
      <dgm:constr type="h" for="ch" forName="chaos" refType="userH"/>
      <dgm:constr type="w" for="ch" forName="middle" refType="userH" fact="0.6"/>
      <dgm:constr type="h" for="ch" forName="middle" refType="userH"/>
      <dgm:constr type="w" for="ch" forName="last" refType="userH" fact="0.6"/>
      <dgm:constr type="h" for="ch" forName="last" refType="userH"/>
      <dgm:constr type="w" for="ch" forName="chevronComposite1" refType="userH" fact="0.22"/>
      <dgm:constr type="h" for="ch" forName="chevronComposite1" refType="userH" fact="0.52"/>
      <dgm:constr type="w" for="ch" forName="chevronComposite2" refType="userH" fact="0.22"/>
      <dgm:constr type="h" for="ch" forName="chevronComposite2" refType="userH" fact="0.52"/>
      <dgm:constr type="w" for="ch" forName="overlap" refType="userH" fact="-0.04"/>
      <dgm:constr type="h" for="ch" forName="overlap" refType="userH" fact="0.06"/>
      <dgm:constr type="primFontSz" for="des" forName="parTx1" op="equ" val="65"/>
      <dgm:constr type="primFontSz" for="des" forName="parTxMid" refType="primFontSz" refFor="des" refForName="parTx1" op="equ"/>
      <dgm:constr type="primFontSz" for="des" forName="circleTx" refType="primFontSz" refFor="des" refForName="parTx1" op="equ"/>
      <dgm:constr type="primFontSz" for="des" forName="desTx1" op="equ" val="65"/>
      <dgm:constr type="primFontSz" for="des" forName="desTxMid" refType="primFontSz" refFor="des" refForName="desTx1" op="equ"/>
      <dgm:constr type="primFontSz" for="des" forName="desTxN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chaos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parTx1" refType="w" fact="0.5"/>
              <dgm:constr type="t" for="ch" forName="parTx1" refType="w" fact="0.32"/>
              <dgm:constr type="w" for="ch" forName="parTx1" refType="w" fact="0.88"/>
              <dgm:constr type="h" for="ch" forName="parTx1" refType="w" fact="0.29"/>
              <dgm:constr type="ctrX" for="ch" forName="desTx1" refType="w" fact="0.5"/>
              <dgm:constr type="b" for="ch" forName="desTx1" refType="h"/>
              <dgm:constr type="w" for="ch" forName="desTx1" refType="w" fact="0.88"/>
              <dgm:constr type="h" for="ch" forName="desTx1" refType="h" fact="0.37"/>
              <dgm:constr type="l" for="ch" forName="c1" refType="w" fact="0.05"/>
              <dgm:constr type="t" for="ch" forName="c1" refType="w" fact="0.23"/>
              <dgm:constr type="w" for="ch" forName="c1" refType="w" fact="0.07"/>
              <dgm:constr type="h" for="ch" forName="c1" refType="w" refFor="ch" refForName="c1"/>
              <dgm:constr type="l" for="ch" forName="c2" refType="w" fact="0.1"/>
              <dgm:constr type="t" for="ch" forName="c2" refType="w" fact="0.13"/>
              <dgm:constr type="w" for="ch" forName="c2" refType="w" fact="0.07"/>
              <dgm:constr type="h" for="ch" forName="c2" refType="w" refFor="ch" refForName="c2"/>
              <dgm:constr type="l" for="ch" forName="c3" refType="w" fact="0.22"/>
              <dgm:constr type="t" for="ch" forName="c3" refType="w" fact="0.15"/>
              <dgm:constr type="w" for="ch" forName="c3" refType="w" fact="0.11"/>
              <dgm:constr type="h" for="ch" forName="c3" refType="w" refFor="ch" refForName="c3"/>
              <dgm:constr type="l" for="ch" forName="c4" refType="w" fact="0.32"/>
              <dgm:constr type="t" for="ch" forName="c4" refType="w" fact="0.04"/>
              <dgm:constr type="w" for="ch" forName="c4" refType="w" fact="0.07"/>
              <dgm:constr type="h" for="ch" forName="c4" refType="w" refFor="ch" refForName="c4"/>
              <dgm:constr type="l" for="ch" forName="c5" refType="w" fact="0.45"/>
              <dgm:constr type="t" for="ch" forName="c5" refType="w" fact="0"/>
              <dgm:constr type="w" for="ch" forName="c5" refType="w" fact="0.07"/>
              <dgm:constr type="h" for="ch" forName="c5" refType="w" refFor="ch" refForName="c5"/>
              <dgm:constr type="l" for="ch" forName="c6" refType="w" fact="0.61"/>
              <dgm:constr type="t" for="ch" forName="c6" refType="w" fact="0.07"/>
              <dgm:constr type="w" for="ch" forName="c6" refType="w" fact="0.07"/>
              <dgm:constr type="h" for="ch" forName="c6" refType="w" refFor="ch" refForName="c6"/>
              <dgm:constr type="l" for="ch" forName="c7" refType="w" fact="0.71"/>
              <dgm:constr type="t" for="ch" forName="c7" refType="w" fact="0.12"/>
              <dgm:constr type="w" for="ch" forName="c7" refType="w" fact="0.11"/>
              <dgm:constr type="h" for="ch" forName="c7" refType="w" refFor="ch" refForName="c7"/>
              <dgm:constr type="l" for="ch" forName="c8" refType="w" fact="0.85"/>
              <dgm:constr type="t" for="ch" forName="c8" refType="w" fact="0.23"/>
              <dgm:constr type="w" for="ch" forName="c8" refType="w" fact="0.07"/>
              <dgm:constr type="h" for="ch" forName="c8" refType="w" refFor="ch" refForName="c8"/>
              <dgm:constr type="l" for="ch" forName="c9" refType="w" fact="0.91"/>
              <dgm:constr type="t" for="ch" forName="c9" refType="w" fact="0.34"/>
              <dgm:constr type="w" for="ch" forName="c9" refType="w" fact="0.07"/>
              <dgm:constr type="h" for="ch" forName="c9" refType="w" refFor="ch" refForName="c9"/>
              <dgm:constr type="l" for="ch" forName="c10" refType="w" fact="0.39"/>
              <dgm:constr type="t" for="ch" forName="c10" refType="w" fact="0.13"/>
              <dgm:constr type="w" for="ch" forName="c10" refType="w" fact="0.18"/>
              <dgm:constr type="h" for="ch" forName="c10" refType="w" refFor="ch" refForName="c10"/>
              <dgm:constr type="l" for="ch" forName="c11" refType="w" fact="0"/>
              <dgm:constr type="t" for="ch" forName="c11" refType="w" fact="0.51"/>
              <dgm:constr type="w" for="ch" forName="c11" refType="w" fact="0.07"/>
              <dgm:constr type="h" for="ch" forName="c11" refType="w" refFor="ch" refForName="c11"/>
              <dgm:constr type="l" for="ch" forName="c12" refType="w" fact="0.06"/>
              <dgm:constr type="t" for="ch" forName="c12" refType="w" fact="0.6"/>
              <dgm:constr type="w" for="ch" forName="c12" refType="w" fact="0.11"/>
              <dgm:constr type="h" for="ch" forName="c12" refType="w" refFor="ch" refForName="c12"/>
              <dgm:constr type="l" for="ch" forName="c13" refType="w" fact="0.21"/>
              <dgm:constr type="t" for="ch" forName="c13" refType="w" fact="0.68"/>
              <dgm:constr type="w" for="ch" forName="c13" refType="w" fact="0.16"/>
              <dgm:constr type="h" for="ch" forName="c13" refType="w" refFor="ch" refForName="c13"/>
              <dgm:constr type="l" for="ch" forName="c14" refType="w" fact="0.42"/>
              <dgm:constr type="t" for="ch" forName="c14" refType="w" fact="0.81"/>
              <dgm:constr type="w" for="ch" forName="c14" refType="w" fact="0.07"/>
              <dgm:constr type="h" for="ch" forName="c14" refType="w" refFor="ch" refForName="c14"/>
              <dgm:constr type="l" for="ch" forName="c15" refType="w" fact="0.46"/>
              <dgm:constr type="t" for="ch" forName="c15" refType="w" fact="0.68"/>
              <dgm:constr type="w" for="ch" forName="c15" refType="w" fact="0.11"/>
              <dgm:constr type="h" for="ch" forName="c15" refType="w" refFor="ch" refForName="c15"/>
              <dgm:constr type="l" for="ch" forName="c16" refType="w" fact="0.56"/>
              <dgm:constr type="t" for="ch" forName="c16" refType="w" fact="0.82"/>
              <dgm:constr type="w" for="ch" forName="c16" refType="w" fact="0.07"/>
              <dgm:constr type="h" for="ch" forName="c16" refType="w" refFor="ch" refForName="c16"/>
              <dgm:constr type="l" for="ch" forName="c17" refType="w" fact="0.65"/>
              <dgm:constr type="t" for="ch" forName="c17" refType="w" fact="0.66"/>
              <dgm:constr type="w" for="ch" forName="c17" refType="w" fact="0.16"/>
              <dgm:constr type="h" for="ch" forName="c17" refType="w" refFor="ch" refForName="c17"/>
              <dgm:constr type="l" for="ch" forName="c18" refType="w" fact="0.87"/>
              <dgm:constr type="t" for="ch" forName="c18" refType="w" fact="0.62"/>
              <dgm:constr type="w" for="ch" forName="c18" refType="w" fact="0.11"/>
              <dgm:constr type="h" for="ch" forName="c18" refType="w" refFor="ch" refForName="c18"/>
            </dgm:constrLst>
            <dgm:layoutNode name="parTx1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7">
              <dgm:if name="Name8" axis="ch" ptType="node" func="cnt" op="gte" val="1">
                <dgm:layoutNode name="desTx1" styleLbl="revTx">
                  <dgm:varLst>
                    <dgm:bulletEnabled val="1"/>
                  </dgm:varLst>
                  <dgm:choose name="Name9">
                    <dgm:if name="Name10" axis="ch" ptType="node" func="cnt" op="equ" val="1">
                      <dgm:alg type="tx">
                        <dgm:param type="shpTxLTRAlignCh" val="l"/>
                      </dgm:alg>
                    </dgm:if>
                    <dgm:else name="Name11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2"/>
            </dgm:choose>
            <dgm:layoutNode name="c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9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0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layoutNode>
        </dgm:if>
        <dgm:if name="Name13" axis="self" ptType="node" func="revPos" op="equ" val="1">
          <dgm:layoutNode name="last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circleTx" refType="w" fact="0.5"/>
              <dgm:constr type="t" for="ch" forName="circleTx" refType="w" fact="0.117"/>
              <dgm:constr type="w" for="ch" forName="circleTx" refType="h" refFor="ch" refForName="circleTx"/>
              <dgm:constr type="h" for="ch" forName="circleTx" refType="w" fact="0.85"/>
              <dgm:constr type="l" for="ch" forName="desTxN"/>
              <dgm:constr type="b" for="ch" forName="desTxN" refType="h"/>
              <dgm:constr type="w" for="ch" forName="desTxN" refType="w"/>
              <dgm:constr type="h" for="ch" forName="desTxN" refType="h" fact="0.37"/>
              <dgm:constr type="ctrX" for="ch" forName="spN" refType="w" fact="0.5"/>
              <dgm:constr type="t" for="ch" forName="spN"/>
              <dgm:constr type="w" for="ch" forName="spN" refType="w" fact="0.93"/>
              <dgm:constr type="h" for="ch" forName="spN" refType="h" fact="0.01"/>
            </dgm:constrLst>
            <dgm:layoutNode name="circleTx" styleLbl="node1">
              <dgm:alg type="tx"/>
              <dgm:shape xmlns:r="http://schemas.openxmlformats.org/officeDocument/2006/relationships" type="ellipse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  <dgm:choose name="Name14">
              <dgm:if name="Name15" axis="ch" ptType="node" func="cnt" op="gte" val="1">
                <dgm:layoutNode name="desTxN" styleLbl="revTx">
                  <dgm:varLst>
                    <dgm:bulletEnabled val="1"/>
                  </dgm:varLst>
                  <dgm:choose name="Name16">
                    <dgm:if name="Name17" axis="ch" ptType="node" func="cnt" op="equ" val="1">
                      <dgm:alg type="tx">
                        <dgm:param type="shpTxLTRAlignCh" val="l"/>
                      </dgm:alg>
                    </dgm:if>
                    <dgm:else name="Name18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  <dgm:layoutNode name="spN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if>
        <dgm:else name="Name20">
          <dgm:layoutNode name="middl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l" for="ch" forName="parTxMid"/>
              <dgm:constr type="t" for="ch" forName="parTxMid" refType="w" fact="0.167"/>
              <dgm:constr type="w" for="ch" forName="parTxMid" refType="w"/>
              <dgm:constr type="h" for="ch" forName="parTxMid" refType="w" fact="0.7"/>
              <dgm:constr type="l" for="ch" forName="desTxMid"/>
              <dgm:constr type="b" for="ch" forName="desTxMid" refType="h"/>
              <dgm:constr type="w" for="ch" forName="desTxMid" refType="w"/>
              <dgm:constr type="h" for="ch" forName="desTxMid" refType="h" fact="0.37"/>
              <dgm:constr type="ctrX" for="ch" forName="spMid" refType="w" fact="0.5"/>
              <dgm:constr type="t" for="ch" forName="spMid"/>
              <dgm:constr type="w" for="ch" forName="spMid" refType="w" fact="0.01"/>
              <dgm:constr type="h" for="ch" forName="spMid" refType="h" fact="0.01"/>
            </dgm:constrLst>
            <dgm:layoutNode name="parTxMid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21">
              <dgm:if name="Name22" axis="ch" ptType="node" func="cnt" op="gte" val="1">
                <dgm:layoutNode name="desTxMid" styleLbl="revTx">
                  <dgm:varLst>
                    <dgm:bulletEnabled val="1"/>
                  </dgm:varLst>
                  <dgm:choose name="Name23">
                    <dgm:if name="Name24" axis="ch" ptType="node" func="cnt" op="equ" val="1">
                      <dgm:alg type="tx">
                        <dgm:param type="shpTxLTRAlignCh" val="l"/>
                      </dgm:alg>
                    </dgm:if>
                    <dgm:else name="Name25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26"/>
            </dgm:choose>
            <dgm:layoutNode name="spMid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else>
      </dgm:choose>
      <dgm:forEach name="Name27" axis="followSib" ptType="sibTrans" cnt="1">
        <dgm:layoutNode name="chevronComposite1" styleLbl="alignImgPlace1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chevron1"/>
            <dgm:constr type="t" for="ch" forName="chevron1" refType="h" fact="0.1923"/>
            <dgm:constr type="w" for="ch" forName="chevron1" refType="w"/>
            <dgm:constr type="b" for="ch" forName="chevron1" refType="h"/>
            <dgm:constr type="l" for="ch" forName="spChevron1"/>
            <dgm:constr type="t" for="ch" forName="spChevron1"/>
            <dgm:constr type="w" for="ch" forName="spChevron1" refType="w" fact="0.01"/>
            <dgm:constr type="h" for="ch" forName="spChevron1" refType="h" fact="0.01"/>
          </dgm:constrLst>
          <dgm:layoutNode name="chevron1">
            <dgm:alg type="sp"/>
            <dgm:choose name="Name28">
              <dgm:if name="Name29" func="var" arg="dir" op="equ" val="norm">
                <dgm:shape xmlns:r="http://schemas.openxmlformats.org/officeDocument/2006/relationships" type="chevron" r:blip="">
                  <dgm:adjLst>
                    <dgm:adj idx="1" val="0.6231"/>
                  </dgm:adjLst>
                </dgm:shape>
              </dgm:if>
              <dgm:else name="Name30">
                <dgm:shape xmlns:r="http://schemas.openxmlformats.org/officeDocument/2006/relationships" rot="180" type="chevron" r:blip="">
                  <dgm:adjLst>
                    <dgm:adj idx="1" val="0.6231"/>
                  </dgm:adjLst>
                </dgm:shape>
              </dgm:else>
            </dgm:choose>
            <dgm:presOf/>
          </dgm:layoutNode>
          <dgm:layoutNode name="spChevron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  <dgm:choose name="Name31">
          <dgm:if name="Name32" axis="root ch" ptType="all node" func="cnt" op="equ" val="2">
            <dgm:layoutNode name="overl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chevronComposite2" styleLbl="alignImgPlace1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l" for="ch" forName="chevron2"/>
                <dgm:constr type="t" for="ch" forName="chevron2" refType="h" fact="0.1923"/>
                <dgm:constr type="w" for="ch" forName="chevron2" refType="w"/>
                <dgm:constr type="b" for="ch" forName="chevron2" refType="h"/>
                <dgm:constr type="l" for="ch" forName="spChevron2"/>
                <dgm:constr type="t" for="ch" forName="spChevron2"/>
                <dgm:constr type="w" for="ch" forName="spChevron2" refType="w" fact="0.01"/>
                <dgm:constr type="h" for="ch" forName="spChevron2" refType="h" fact="0.01"/>
              </dgm:constrLst>
              <dgm:layoutNode name="chevron2">
                <dgm:alg type="sp"/>
                <dgm:choose name="Name33">
                  <dgm:if name="Name34" func="var" arg="dir" op="equ" val="norm">
                    <dgm:shape xmlns:r="http://schemas.openxmlformats.org/officeDocument/2006/relationships" type="chevron" r:blip="">
                      <dgm:adjLst>
                        <dgm:adj idx="1" val="0.6231"/>
                      </dgm:adjLst>
                    </dgm:shape>
                  </dgm:if>
                  <dgm:else name="Name35">
                    <dgm:shape xmlns:r="http://schemas.openxmlformats.org/officeDocument/2006/relationships" rot="180" type="chevron" r:blip="">
                      <dgm:adjLst>
                        <dgm:adj idx="1" val="0.6231"/>
                      </dgm:adjLst>
                    </dgm:shape>
                  </dgm:else>
                </dgm:choose>
                <dgm:presOf/>
              </dgm:layoutNode>
              <dgm:layoutNode name="spChevron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layoutNode>
          </dgm:if>
          <dgm:else name="Name36"/>
        </dgm:choos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49852A6-C536-198B-0B36-808C24FAAF6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F40B29C-E84A-E4D1-8998-1A961EC23BA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A5AE42-7DC1-8140-9B13-146984FDEF22}" type="datetimeFigureOut">
              <a:rPr lang="en-US" smtClean="0"/>
              <a:t>11/8/2022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CCE4DE7-ED89-D264-F004-38F2DF4879D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7E8591-FF54-5A00-A703-95ABC16B78D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369B77-94AB-0344-9EBF-9DB9EE8D3AB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5974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F75F72-8950-AF4F-9381-1D26FB547EA1}" type="datetimeFigureOut">
              <a:rPr lang="en-US" smtClean="0"/>
              <a:t>11/8/2022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75476F-A808-1F46-A368-07984F6DA22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4252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75476F-A808-1F46-A368-07984F6DA22E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02328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534D59-A55D-4EE3-8936-E0160B10A76F}" type="slidenum">
              <a:rPr lang="en-US" smtClean="0"/>
              <a:pPr/>
              <a:t>24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705897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534D59-A55D-4EE3-8936-E0160B10A76F}" type="slidenum">
              <a:rPr lang="en-US" smtClean="0"/>
              <a:pPr/>
              <a:t>25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156710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534D59-A55D-4EE3-8936-E0160B10A76F}" type="slidenum">
              <a:rPr lang="en-US" smtClean="0"/>
              <a:pPr/>
              <a:t>26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725798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39505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75476F-A808-1F46-A368-07984F6DA22E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88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534D59-A55D-4EE3-8936-E0160B10A76F}" type="slidenum">
              <a:rPr lang="en-US" smtClean="0"/>
              <a:pPr/>
              <a:t>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119610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534D59-A55D-4EE3-8936-E0160B10A76F}" type="slidenum">
              <a:rPr lang="en-US" smtClean="0"/>
              <a:pPr/>
              <a:t>11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507791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534D59-A55D-4EE3-8936-E0160B10A76F}" type="slidenum">
              <a:rPr lang="en-US" smtClean="0"/>
              <a:pPr/>
              <a:t>13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151657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534D59-A55D-4EE3-8936-E0160B10A76F}" type="slidenum">
              <a:rPr lang="en-US" smtClean="0"/>
              <a:pPr/>
              <a:t>14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701318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75476F-A808-1F46-A368-07984F6DA22E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318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534D59-A55D-4EE3-8936-E0160B10A76F}" type="slidenum">
              <a:rPr lang="en-US" smtClean="0"/>
              <a:pPr/>
              <a:t>16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605056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534D59-A55D-4EE3-8936-E0160B10A76F}" type="slidenum">
              <a:rPr lang="en-US" smtClean="0"/>
              <a:pPr/>
              <a:t>17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850512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pn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plant&#10;&#10;Description automatically generated">
            <a:extLst>
              <a:ext uri="{FF2B5EF4-FFF2-40B4-BE49-F238E27FC236}">
                <a16:creationId xmlns:a16="http://schemas.microsoft.com/office/drawing/2014/main" id="{A26D6E84-B5BE-5F3E-8B3F-1A46C7F307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210" y="0"/>
            <a:ext cx="8392026" cy="6858000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F0A7E03F-5776-960D-3CA6-7CE62AC96693}"/>
              </a:ext>
            </a:extLst>
          </p:cNvPr>
          <p:cNvSpPr/>
          <p:nvPr userDrawn="1"/>
        </p:nvSpPr>
        <p:spPr>
          <a:xfrm>
            <a:off x="3300284" y="654912"/>
            <a:ext cx="5591432" cy="559143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A7464AF-3FD6-6193-CC95-A941ECE17B9D}"/>
              </a:ext>
            </a:extLst>
          </p:cNvPr>
          <p:cNvCxnSpPr>
            <a:cxnSpLocks/>
          </p:cNvCxnSpPr>
          <p:nvPr userDrawn="1"/>
        </p:nvCxnSpPr>
        <p:spPr>
          <a:xfrm>
            <a:off x="4359876" y="4300155"/>
            <a:ext cx="3472249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E5214731-3110-8D76-56DF-63353710419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961" y="4157464"/>
            <a:ext cx="972078" cy="285381"/>
          </a:xfrm>
          <a:prstGeom prst="rect">
            <a:avLst/>
          </a:prstGeom>
        </p:spPr>
      </p:pic>
      <p:sp>
        <p:nvSpPr>
          <p:cNvPr id="17" name="Oval 16">
            <a:extLst>
              <a:ext uri="{FF2B5EF4-FFF2-40B4-BE49-F238E27FC236}">
                <a16:creationId xmlns:a16="http://schemas.microsoft.com/office/drawing/2014/main" id="{516369FF-9501-1944-3E3F-46CBFD515D8D}"/>
              </a:ext>
            </a:extLst>
          </p:cNvPr>
          <p:cNvSpPr/>
          <p:nvPr userDrawn="1"/>
        </p:nvSpPr>
        <p:spPr>
          <a:xfrm>
            <a:off x="3447535" y="807312"/>
            <a:ext cx="5296930" cy="529693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 descr="A picture containing ceramic ware, porcelain&#10;&#10;Description automatically generated">
            <a:extLst>
              <a:ext uri="{FF2B5EF4-FFF2-40B4-BE49-F238E27FC236}">
                <a16:creationId xmlns:a16="http://schemas.microsoft.com/office/drawing/2014/main" id="{AB1576B0-66ED-3F92-2AF8-4EF965E4E3F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9338" y="4814449"/>
            <a:ext cx="1668775" cy="162143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E576603-B88C-9F7F-98A5-E94BD2C23E6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777" y="1164252"/>
            <a:ext cx="818801" cy="8455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49296" y="2660904"/>
            <a:ext cx="6693408" cy="1088136"/>
          </a:xfrm>
        </p:spPr>
        <p:txBody>
          <a:bodyPr anchor="b">
            <a:noAutofit/>
          </a:bodyPr>
          <a:lstStyle>
            <a:lvl1pPr algn="ctr">
              <a:defRPr sz="4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96384" y="2267712"/>
            <a:ext cx="2999232" cy="43891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498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EB05881-FB11-43E8-CCDD-8C12CDB4FE47}"/>
              </a:ext>
            </a:extLst>
          </p:cNvPr>
          <p:cNvSpPr/>
          <p:nvPr userDrawn="1"/>
        </p:nvSpPr>
        <p:spPr>
          <a:xfrm>
            <a:off x="838199" y="196052"/>
            <a:ext cx="10515601" cy="1686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 descr="A picture containing fabric&#10;&#10;Description automatically generated">
            <a:extLst>
              <a:ext uri="{FF2B5EF4-FFF2-40B4-BE49-F238E27FC236}">
                <a16:creationId xmlns:a16="http://schemas.microsoft.com/office/drawing/2014/main" id="{A4941BBB-13FC-2ACE-1A50-C0F465531B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314950" y="-64113"/>
            <a:ext cx="1562100" cy="43942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8BE9E36-E9D5-3FA6-EE22-A6E5CE13C462}"/>
              </a:ext>
            </a:extLst>
          </p:cNvPr>
          <p:cNvSpPr/>
          <p:nvPr userDrawn="1"/>
        </p:nvSpPr>
        <p:spPr>
          <a:xfrm>
            <a:off x="995423" y="319215"/>
            <a:ext cx="10185721" cy="144462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 descr="A picture containing flower, plant&#10;&#10;Description automatically generated">
            <a:extLst>
              <a:ext uri="{FF2B5EF4-FFF2-40B4-BE49-F238E27FC236}">
                <a16:creationId xmlns:a16="http://schemas.microsoft.com/office/drawing/2014/main" id="{479E4054-0885-457B-35B3-A9B26ED9360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869421" y="459092"/>
            <a:ext cx="749300" cy="27559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4632"/>
            <a:ext cx="10515600" cy="1133856"/>
          </a:xfrm>
        </p:spPr>
        <p:txBody>
          <a:bodyPr/>
          <a:lstStyle>
            <a:lvl1pPr algn="ctr">
              <a:defRPr>
                <a:latin typeface="Baskerville" panose="02020502070401020303" pitchFamily="18" charset="0"/>
                <a:ea typeface="Baskerville" panose="02020502070401020303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990088"/>
            <a:ext cx="10515600" cy="3474720"/>
          </a:xfrm>
        </p:spPr>
        <p:txBody>
          <a:bodyPr/>
          <a:lstStyle>
            <a:lvl1pPr>
              <a:defRPr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  <a:lvl2pPr>
              <a:defRPr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2pPr>
            <a:lvl3pPr>
              <a:defRPr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3pPr>
            <a:lvl4pPr>
              <a:defRPr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4pPr>
            <a:lvl5pPr>
              <a:defRPr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C6C79F3B-6B68-BA3C-6CBE-C26E339E450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9D503431-982D-5D35-88BF-09474F76D65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1044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068407D-A1C4-B842-0C34-B2DE8AD312D3}"/>
              </a:ext>
            </a:extLst>
          </p:cNvPr>
          <p:cNvSpPr/>
          <p:nvPr userDrawn="1"/>
        </p:nvSpPr>
        <p:spPr>
          <a:xfrm>
            <a:off x="4680" y="0"/>
            <a:ext cx="12191999" cy="23092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A1AE7FB-DFC0-DCDA-47AD-6ED81A6427FA}"/>
              </a:ext>
            </a:extLst>
          </p:cNvPr>
          <p:cNvSpPr/>
          <p:nvPr userDrawn="1"/>
        </p:nvSpPr>
        <p:spPr>
          <a:xfrm>
            <a:off x="1007819" y="319215"/>
            <a:ext cx="10185721" cy="144462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 descr="A picture containing mollusk, insect&#10;&#10;Description automatically generated">
            <a:extLst>
              <a:ext uri="{FF2B5EF4-FFF2-40B4-BE49-F238E27FC236}">
                <a16:creationId xmlns:a16="http://schemas.microsoft.com/office/drawing/2014/main" id="{7A4DFCBA-879E-D6C9-9F81-B4F9225423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902" y="1631192"/>
            <a:ext cx="1207554" cy="35451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8562BF3-1BFC-6948-02E0-8A1C121C3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81000"/>
            <a:ext cx="1143000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158D7F8-0920-52BA-580D-07249122876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6611EB-89A4-4C55-4032-4D0C418398D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C6963F99-41C3-5ED4-AAD8-B904145CC7EA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75360" y="2615184"/>
            <a:ext cx="10241280" cy="33192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180349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B2F7EB7A-F5B6-E308-68EE-3065E2B039A6}"/>
              </a:ext>
            </a:extLst>
          </p:cNvPr>
          <p:cNvSpPr/>
          <p:nvPr userDrawn="1"/>
        </p:nvSpPr>
        <p:spPr>
          <a:xfrm>
            <a:off x="0" y="0"/>
            <a:ext cx="4873752" cy="68695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6" name="Picture 35" descr="A close-up of a tree&#10;&#10;Description automatically generated with medium confidence">
            <a:extLst>
              <a:ext uri="{FF2B5EF4-FFF2-40B4-BE49-F238E27FC236}">
                <a16:creationId xmlns:a16="http://schemas.microsoft.com/office/drawing/2014/main" id="{FED57607-56F6-9FD5-F0A8-DE0BCFE896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66459" flipH="1">
            <a:off x="2282032" y="1589693"/>
            <a:ext cx="970220" cy="223612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A0D1FF5-7EF8-4250-A259-43050AB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1072" y="978408"/>
            <a:ext cx="4974336" cy="132588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A51CCCC-1589-401D-AE98-FC2871630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DEF26CDF-94D4-BA22-7D14-8D3289040C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1072" y="2322576"/>
            <a:ext cx="5065776" cy="448056"/>
          </a:xfrm>
        </p:spPr>
        <p:txBody>
          <a:bodyPr anchor="b">
            <a:normAutofit/>
          </a:bodyPr>
          <a:lstStyle>
            <a:lvl1pPr marL="0" indent="0">
              <a:buFont typeface="Arial" panose="020B0604020202020204" pitchFamily="34" charset="0"/>
              <a:buNone/>
              <a:defRPr sz="20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Content Placeholder 3">
            <a:extLst>
              <a:ext uri="{FF2B5EF4-FFF2-40B4-BE49-F238E27FC236}">
                <a16:creationId xmlns:a16="http://schemas.microsoft.com/office/drawing/2014/main" id="{0017BF0C-B2B7-932F-A9AE-5BFAE4AB5C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89612" y="2770632"/>
            <a:ext cx="5065776" cy="1554480"/>
          </a:xfrm>
        </p:spPr>
        <p:txBody>
          <a:bodyPr>
            <a:normAutofit/>
          </a:bodyPr>
          <a:lstStyle>
            <a:lvl1pPr marL="228600" indent="-228600">
              <a:buClr>
                <a:srgbClr val="73292A"/>
              </a:buClr>
              <a:buFont typeface="Arial" panose="020B0604020202020204" pitchFamily="34" charset="0"/>
              <a:buChar char="•"/>
              <a:defRPr sz="1600"/>
            </a:lvl1pPr>
            <a:lvl2pPr marL="685800" indent="-228600">
              <a:buClr>
                <a:srgbClr val="73292A"/>
              </a:buClr>
              <a:buFont typeface="Arial" panose="020B0604020202020204" pitchFamily="34" charset="0"/>
              <a:buChar char="•"/>
              <a:defRPr sz="1400"/>
            </a:lvl2pPr>
            <a:lvl3pPr marL="1143000" indent="-228600">
              <a:buClr>
                <a:srgbClr val="73292A"/>
              </a:buClr>
              <a:buFont typeface="Arial" panose="020B0604020202020204" pitchFamily="34" charset="0"/>
              <a:buChar char="•"/>
              <a:defRPr sz="1200"/>
            </a:lvl3pPr>
            <a:lvl4pPr marL="1600200" indent="-228600">
              <a:buClr>
                <a:srgbClr val="73292A"/>
              </a:buClr>
              <a:buFont typeface="Arial" panose="020B0604020202020204" pitchFamily="34" charset="0"/>
              <a:buChar char="•"/>
              <a:defRPr sz="1100"/>
            </a:lvl4pPr>
            <a:lvl5pPr marL="2057400" indent="-228600">
              <a:buClr>
                <a:srgbClr val="73292A"/>
              </a:buClr>
              <a:buFont typeface="Arial" panose="020B0604020202020204" pitchFamily="34" charset="0"/>
              <a:buChar char="•"/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1" name="Text Placeholder 4">
            <a:extLst>
              <a:ext uri="{FF2B5EF4-FFF2-40B4-BE49-F238E27FC236}">
                <a16:creationId xmlns:a16="http://schemas.microsoft.com/office/drawing/2014/main" id="{DEAB8B47-DF86-7C9F-F027-2D4D22B2EA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89612" y="4361688"/>
            <a:ext cx="5065776" cy="448056"/>
          </a:xfrm>
        </p:spPr>
        <p:txBody>
          <a:bodyPr anchor="b">
            <a:normAutofit/>
          </a:bodyPr>
          <a:lstStyle>
            <a:lvl1pPr marL="0" indent="0">
              <a:buFont typeface="Arial" panose="020B0604020202020204" pitchFamily="34" charset="0"/>
              <a:buNone/>
              <a:defRPr sz="20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Content Placeholder 5">
            <a:extLst>
              <a:ext uri="{FF2B5EF4-FFF2-40B4-BE49-F238E27FC236}">
                <a16:creationId xmlns:a16="http://schemas.microsoft.com/office/drawing/2014/main" id="{9BEB2D80-6263-5794-6A1A-CFF345F7A92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89612" y="4791456"/>
            <a:ext cx="5065776" cy="1408176"/>
          </a:xfrm>
        </p:spPr>
        <p:txBody>
          <a:bodyPr>
            <a:normAutofit/>
          </a:bodyPr>
          <a:lstStyle>
            <a:lvl1pPr>
              <a:buClr>
                <a:srgbClr val="73292A"/>
              </a:buClr>
              <a:defRPr sz="1600"/>
            </a:lvl1pPr>
            <a:lvl2pPr>
              <a:buClr>
                <a:srgbClr val="73292A"/>
              </a:buClr>
              <a:defRPr sz="1400"/>
            </a:lvl2pPr>
            <a:lvl3pPr>
              <a:buClr>
                <a:srgbClr val="73292A"/>
              </a:buClr>
              <a:defRPr sz="1200"/>
            </a:lvl3pPr>
            <a:lvl4pPr>
              <a:buClr>
                <a:srgbClr val="73292A"/>
              </a:buClr>
              <a:defRPr sz="1100"/>
            </a:lvl4pPr>
            <a:lvl5pPr>
              <a:buClr>
                <a:srgbClr val="73292A"/>
              </a:buCl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8" name="Picture 37" descr="A group of flowers&#10;&#10;Description automatically generated with low confidence">
            <a:extLst>
              <a:ext uri="{FF2B5EF4-FFF2-40B4-BE49-F238E27FC236}">
                <a16:creationId xmlns:a16="http://schemas.microsoft.com/office/drawing/2014/main" id="{5B08C513-7071-2499-7E9D-CFD5A027C09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19083" y="2260473"/>
            <a:ext cx="1245309" cy="2314810"/>
          </a:xfrm>
          <a:prstGeom prst="rect">
            <a:avLst/>
          </a:prstGeom>
        </p:spPr>
      </p:pic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BD46E6E9-39FE-B605-0786-F7F7E656F9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6344" y="1426464"/>
            <a:ext cx="3922776" cy="4242816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30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40624600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88546F5-5752-9595-980A-9978EC65B179}"/>
              </a:ext>
            </a:extLst>
          </p:cNvPr>
          <p:cNvSpPr/>
          <p:nvPr userDrawn="1"/>
        </p:nvSpPr>
        <p:spPr>
          <a:xfrm>
            <a:off x="491679" y="319214"/>
            <a:ext cx="11208641" cy="58577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88B1DFD-B7E9-D65B-0A47-8D442617B0D0}"/>
              </a:ext>
            </a:extLst>
          </p:cNvPr>
          <p:cNvCxnSpPr>
            <a:cxnSpLocks/>
          </p:cNvCxnSpPr>
          <p:nvPr userDrawn="1"/>
        </p:nvCxnSpPr>
        <p:spPr>
          <a:xfrm>
            <a:off x="837235" y="1767119"/>
            <a:ext cx="10516564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 descr="A picture containing mollusk, insect&#10;&#10;Description automatically generated">
            <a:extLst>
              <a:ext uri="{FF2B5EF4-FFF2-40B4-BE49-F238E27FC236}">
                <a16:creationId xmlns:a16="http://schemas.microsoft.com/office/drawing/2014/main" id="{4190CCC3-E5E8-9E96-318B-F3F62E2328D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5658" y="1631192"/>
            <a:ext cx="1207554" cy="35451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A0D1FF5-7EF8-4250-A259-43050AB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3DC3A9-D4E6-42CF-91A8-F267C7C66C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4712" y="2161563"/>
            <a:ext cx="3200400" cy="427797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52CCA9-53A3-4DA5-AD45-C2A2C12A3A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24712" y="2629116"/>
            <a:ext cx="3200400" cy="3320861"/>
          </a:xfrm>
        </p:spPr>
        <p:txBody>
          <a:bodyPr>
            <a:normAutofit/>
          </a:bodyPr>
          <a:lstStyle>
            <a:lvl1pPr marL="228600" indent="-228600">
              <a:buClr>
                <a:srgbClr val="73292A"/>
              </a:buClr>
              <a:buFont typeface="Arial" panose="020B0604020202020204" pitchFamily="34" charset="0"/>
              <a:buChar char="•"/>
              <a:defRPr sz="1600"/>
            </a:lvl1pPr>
            <a:lvl2pPr marL="685800" indent="-228600">
              <a:buClr>
                <a:srgbClr val="73292A"/>
              </a:buClr>
              <a:buFont typeface="Arial" panose="020B0604020202020204" pitchFamily="34" charset="0"/>
              <a:buChar char="•"/>
              <a:defRPr sz="1400"/>
            </a:lvl2pPr>
            <a:lvl3pPr marL="1143000" indent="-228600">
              <a:buClr>
                <a:srgbClr val="73292A"/>
              </a:buClr>
              <a:buFont typeface="Arial" panose="020B0604020202020204" pitchFamily="34" charset="0"/>
              <a:buChar char="•"/>
              <a:defRPr sz="1200"/>
            </a:lvl3pPr>
            <a:lvl4pPr marL="1600200" indent="-228600">
              <a:buClr>
                <a:srgbClr val="73292A"/>
              </a:buClr>
              <a:buFont typeface="Arial" panose="020B0604020202020204" pitchFamily="34" charset="0"/>
              <a:buChar char="•"/>
              <a:defRPr sz="1100"/>
            </a:lvl4pPr>
            <a:lvl5pPr marL="2057400" indent="-228600">
              <a:buClr>
                <a:srgbClr val="73292A"/>
              </a:buClr>
              <a:buFont typeface="Arial" panose="020B0604020202020204" pitchFamily="34" charset="0"/>
              <a:buChar char="•"/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00C9C6-BD61-4D2C-9146-FB785BAE4F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498848" y="2161563"/>
            <a:ext cx="3200400" cy="427797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2E342EE-68BB-484D-98C3-48A7847549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498848" y="2629116"/>
            <a:ext cx="3200400" cy="3320861"/>
          </a:xfrm>
        </p:spPr>
        <p:txBody>
          <a:bodyPr>
            <a:normAutofit/>
          </a:bodyPr>
          <a:lstStyle>
            <a:lvl1pPr>
              <a:buClr>
                <a:srgbClr val="73292A"/>
              </a:buClr>
              <a:defRPr sz="1600"/>
            </a:lvl1pPr>
            <a:lvl2pPr>
              <a:buClr>
                <a:srgbClr val="73292A"/>
              </a:buClr>
              <a:defRPr sz="1400"/>
            </a:lvl2pPr>
            <a:lvl3pPr>
              <a:buClr>
                <a:srgbClr val="73292A"/>
              </a:buClr>
              <a:defRPr sz="1200"/>
            </a:lvl3pPr>
            <a:lvl4pPr>
              <a:buClr>
                <a:srgbClr val="73292A"/>
              </a:buClr>
              <a:defRPr sz="1100"/>
            </a:lvl4pPr>
            <a:lvl5pPr>
              <a:buClr>
                <a:srgbClr val="73292A"/>
              </a:buCl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A51CCCC-1589-401D-AE98-FC2871630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F270D939-D128-D431-82CE-9C15D5A7AA9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909560" y="2161563"/>
            <a:ext cx="3200400" cy="427797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Content Placeholder 5">
            <a:extLst>
              <a:ext uri="{FF2B5EF4-FFF2-40B4-BE49-F238E27FC236}">
                <a16:creationId xmlns:a16="http://schemas.microsoft.com/office/drawing/2014/main" id="{4AAE69C6-BB37-BC70-8424-BC928D19C91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909560" y="2629116"/>
            <a:ext cx="3200400" cy="3320861"/>
          </a:xfrm>
        </p:spPr>
        <p:txBody>
          <a:bodyPr>
            <a:normAutofit/>
          </a:bodyPr>
          <a:lstStyle>
            <a:lvl1pPr>
              <a:buClr>
                <a:srgbClr val="73292A"/>
              </a:buClr>
              <a:defRPr sz="1600"/>
            </a:lvl1pPr>
            <a:lvl2pPr>
              <a:buClr>
                <a:srgbClr val="73292A"/>
              </a:buClr>
              <a:defRPr sz="1400"/>
            </a:lvl2pPr>
            <a:lvl3pPr>
              <a:buClr>
                <a:srgbClr val="73292A"/>
              </a:buClr>
              <a:defRPr sz="1200"/>
            </a:lvl3pPr>
            <a:lvl4pPr>
              <a:buClr>
                <a:srgbClr val="73292A"/>
              </a:buClr>
              <a:defRPr sz="1100"/>
            </a:lvl4pPr>
            <a:lvl5pPr>
              <a:buClr>
                <a:srgbClr val="73292A"/>
              </a:buCl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99083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fabric&#10;&#10;Description automatically generated">
            <a:extLst>
              <a:ext uri="{FF2B5EF4-FFF2-40B4-BE49-F238E27FC236}">
                <a16:creationId xmlns:a16="http://schemas.microsoft.com/office/drawing/2014/main" id="{E0606CB6-3E28-F128-51B5-3786D7404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013" y="1162701"/>
            <a:ext cx="1562100" cy="43942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E64BBC1B-7DD9-DA00-15CC-B446DA472005}"/>
              </a:ext>
            </a:extLst>
          </p:cNvPr>
          <p:cNvSpPr/>
          <p:nvPr userDrawn="1"/>
        </p:nvSpPr>
        <p:spPr>
          <a:xfrm>
            <a:off x="0" y="0"/>
            <a:ext cx="6096000" cy="68695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 descr="A picture containing flower, plant&#10;&#10;Description automatically generated">
            <a:extLst>
              <a:ext uri="{FF2B5EF4-FFF2-40B4-BE49-F238E27FC236}">
                <a16:creationId xmlns:a16="http://schemas.microsoft.com/office/drawing/2014/main" id="{C88A03B2-8C41-A023-CB90-5F79A1F01AF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235" y="2476883"/>
            <a:ext cx="749300" cy="2755900"/>
          </a:xfrm>
          <a:prstGeom prst="rect">
            <a:avLst/>
          </a:prstGeom>
        </p:spPr>
      </p:pic>
      <p:pic>
        <p:nvPicPr>
          <p:cNvPr id="10" name="Picture 9" descr="A close-up of a flower&#10;&#10;Description automatically generated with low confidence">
            <a:extLst>
              <a:ext uri="{FF2B5EF4-FFF2-40B4-BE49-F238E27FC236}">
                <a16:creationId xmlns:a16="http://schemas.microsoft.com/office/drawing/2014/main" id="{9EA6110C-517A-C447-DB03-9A264F112FB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9809" y="1695833"/>
            <a:ext cx="1155700" cy="4318000"/>
          </a:xfrm>
          <a:prstGeom prst="rect">
            <a:avLst/>
          </a:prstGeom>
        </p:spPr>
      </p:pic>
      <p:pic>
        <p:nvPicPr>
          <p:cNvPr id="12" name="Picture 11" descr="A close-up of a flower&#10;&#10;Description automatically generated with low confidence">
            <a:extLst>
              <a:ext uri="{FF2B5EF4-FFF2-40B4-BE49-F238E27FC236}">
                <a16:creationId xmlns:a16="http://schemas.microsoft.com/office/drawing/2014/main" id="{DC4249CD-2B45-A435-5B21-CFA70421386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749" y="381916"/>
            <a:ext cx="1155700" cy="431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A7568A0-F819-551E-4780-20A651246990}"/>
              </a:ext>
            </a:extLst>
          </p:cNvPr>
          <p:cNvSpPr/>
          <p:nvPr userDrawn="1"/>
        </p:nvSpPr>
        <p:spPr>
          <a:xfrm>
            <a:off x="1024128" y="2162946"/>
            <a:ext cx="3794760" cy="2536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711D903-56F9-B09B-0443-A76786804823}"/>
              </a:ext>
            </a:extLst>
          </p:cNvPr>
          <p:cNvSpPr/>
          <p:nvPr userDrawn="1"/>
        </p:nvSpPr>
        <p:spPr>
          <a:xfrm>
            <a:off x="1131655" y="2264499"/>
            <a:ext cx="3585549" cy="233542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D91551-9B41-0ACF-0BE6-9D174E6957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2184" y="2889504"/>
            <a:ext cx="2852928" cy="1088136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545D3FB1-678F-0A9A-CCB6-435CE57DA0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11312" y="2011680"/>
            <a:ext cx="2999232" cy="2843784"/>
          </a:xfrm>
        </p:spPr>
        <p:txBody>
          <a:bodyPr anchor="ctr">
            <a:normAutofit/>
          </a:bodyPr>
          <a:lstStyle>
            <a:lvl1pPr marL="0" indent="0" algn="l">
              <a:lnSpc>
                <a:spcPct val="150000"/>
              </a:lnSpc>
              <a:buNone/>
              <a:defRPr sz="24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  <a:lvl2pPr algn="l">
              <a:lnSpc>
                <a:spcPct val="150000"/>
              </a:lnSpc>
              <a:defRPr sz="20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2pPr>
            <a:lvl3pPr algn="ctr">
              <a:defRPr sz="16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3pPr>
            <a:lvl4pPr algn="ctr">
              <a:defRPr sz="14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4pPr>
            <a:lvl5pPr algn="ctr">
              <a:defRPr sz="14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4824669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D362110-9E75-C1E6-F3D3-769A27CB658B}"/>
              </a:ext>
            </a:extLst>
          </p:cNvPr>
          <p:cNvSpPr/>
          <p:nvPr userDrawn="1"/>
        </p:nvSpPr>
        <p:spPr>
          <a:xfrm>
            <a:off x="4680" y="0"/>
            <a:ext cx="12191999" cy="23092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0E61109-4A99-6337-9E7D-6AE0370E2A33}"/>
              </a:ext>
            </a:extLst>
          </p:cNvPr>
          <p:cNvSpPr/>
          <p:nvPr userDrawn="1"/>
        </p:nvSpPr>
        <p:spPr>
          <a:xfrm>
            <a:off x="1007819" y="319215"/>
            <a:ext cx="10185721" cy="144462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 descr="A picture containing mollusk, insect&#10;&#10;Description automatically generated">
            <a:extLst>
              <a:ext uri="{FF2B5EF4-FFF2-40B4-BE49-F238E27FC236}">
                <a16:creationId xmlns:a16="http://schemas.microsoft.com/office/drawing/2014/main" id="{13B4663F-72DF-CD37-DE9D-C35DFB37E8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902" y="1631192"/>
            <a:ext cx="1207554" cy="354511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C48BE494-2D3C-A618-4422-6EA9496986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81000"/>
            <a:ext cx="1143000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069ADF-8CD9-4E77-BB8D-70D8824C5A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628461"/>
            <a:ext cx="5181600" cy="35485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5F077D-E901-4AA9-B062-1C37FF407B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628461"/>
            <a:ext cx="5181600" cy="35485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19B248-9F11-0A11-E6AF-776D371E14A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5EFD48A-F270-E4EE-7C35-F4304F3DDF3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06943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A7DEB86-4C56-EB31-FEEE-EC8AA99FB456}"/>
              </a:ext>
            </a:extLst>
          </p:cNvPr>
          <p:cNvSpPr/>
          <p:nvPr userDrawn="1"/>
        </p:nvSpPr>
        <p:spPr>
          <a:xfrm>
            <a:off x="4680" y="0"/>
            <a:ext cx="12191999" cy="23092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C19EDA-96E7-C255-DFF9-F36A187EBACD}"/>
              </a:ext>
            </a:extLst>
          </p:cNvPr>
          <p:cNvSpPr/>
          <p:nvPr userDrawn="1"/>
        </p:nvSpPr>
        <p:spPr>
          <a:xfrm>
            <a:off x="1007819" y="319215"/>
            <a:ext cx="10185721" cy="144462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 descr="A picture containing mollusk, insect&#10;&#10;Description automatically generated">
            <a:extLst>
              <a:ext uri="{FF2B5EF4-FFF2-40B4-BE49-F238E27FC236}">
                <a16:creationId xmlns:a16="http://schemas.microsoft.com/office/drawing/2014/main" id="{FAD938FE-3B63-4832-B610-64346C069F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902" y="1631192"/>
            <a:ext cx="1207554" cy="354511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B38128B-385C-B928-A4A8-BD98929D3D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81000"/>
            <a:ext cx="1143000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356206-85FD-45F5-A1F7-128DB34C8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03763F-C8CD-4BCB-9A0A-B10F000BC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69475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C6CA6E-C1AB-4B24-80C7-A4B12640B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5EFB41-7AD3-4519-95E7-416BFA1AE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51072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5BD6A3-F987-4FCC-A6EF-2EF0D33C0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3F06A0-63CE-4272-B90E-4F20296BFB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467220-06E3-427A-B4D3-9B0030E09D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AEF53B-C85C-47DB-ADE4-C1D9FA682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D4FD38-14E5-4C36-B948-8BF3F794ED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92005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308F2A-1C19-4116-80DF-E24EDDF283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8A489A7-7CA6-4CC9-B634-FCB2E102C6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F5F80D-1DB9-4E0A-8F68-924FC1C9C3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DA4DA3-10C7-48A6-9B15-38222B8CA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84E7EE-5B3B-427E-9807-020AEF8C76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5165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fabric&#10;&#10;Description automatically generated">
            <a:extLst>
              <a:ext uri="{FF2B5EF4-FFF2-40B4-BE49-F238E27FC236}">
                <a16:creationId xmlns:a16="http://schemas.microsoft.com/office/drawing/2014/main" id="{ABAD6905-AD97-1EAF-A4A3-D0BB13B128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013" y="1162701"/>
            <a:ext cx="1562100" cy="43942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3BCB4CA-03FB-81F4-F8A2-FA9C0DBDEB11}"/>
              </a:ext>
            </a:extLst>
          </p:cNvPr>
          <p:cNvSpPr/>
          <p:nvPr userDrawn="1"/>
        </p:nvSpPr>
        <p:spPr>
          <a:xfrm>
            <a:off x="0" y="0"/>
            <a:ext cx="6096000" cy="68695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 descr="A group of flowers&#10;&#10;Description automatically generated with low confidence">
            <a:extLst>
              <a:ext uri="{FF2B5EF4-FFF2-40B4-BE49-F238E27FC236}">
                <a16:creationId xmlns:a16="http://schemas.microsoft.com/office/drawing/2014/main" id="{138EDBF7-FA56-2BF9-ECFA-6C39FEE8F88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9852" flipH="1">
            <a:off x="1760954" y="2048834"/>
            <a:ext cx="1230524" cy="228732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A0D1FF5-7EF8-4250-A259-43050AB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83880" y="978408"/>
            <a:ext cx="3749040" cy="132588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A51CCCC-1589-401D-AE98-FC2871630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2" name="Content Placeholder 5">
            <a:extLst>
              <a:ext uri="{FF2B5EF4-FFF2-40B4-BE49-F238E27FC236}">
                <a16:creationId xmlns:a16="http://schemas.microsoft.com/office/drawing/2014/main" id="{9BEB2D80-6263-5794-6A1A-CFF345F7A92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8183880" y="2194560"/>
            <a:ext cx="3749040" cy="4306824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Clr>
                <a:srgbClr val="73292A"/>
              </a:buClr>
              <a:buNone/>
              <a:defRPr sz="2400"/>
            </a:lvl1pPr>
            <a:lvl2pPr marL="228600">
              <a:buClr>
                <a:srgbClr val="73292A"/>
              </a:buClr>
              <a:defRPr sz="2000"/>
            </a:lvl2pPr>
            <a:lvl3pPr marL="685800">
              <a:buClr>
                <a:srgbClr val="73292A"/>
              </a:buClr>
              <a:defRPr sz="1800"/>
            </a:lvl3pPr>
            <a:lvl4pPr marL="1143000">
              <a:buClr>
                <a:srgbClr val="73292A"/>
              </a:buClr>
              <a:defRPr sz="1600"/>
            </a:lvl4pPr>
            <a:lvl5pPr marL="1600200">
              <a:buClr>
                <a:srgbClr val="73292A"/>
              </a:buCl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6" name="Picture 5" descr="A picture containing flower, plant&#10;&#10;Description automatically generated">
            <a:extLst>
              <a:ext uri="{FF2B5EF4-FFF2-40B4-BE49-F238E27FC236}">
                <a16:creationId xmlns:a16="http://schemas.microsoft.com/office/drawing/2014/main" id="{0FE36A83-31CF-DF76-5708-55ED9FB707E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235" y="2476883"/>
            <a:ext cx="749300" cy="2755900"/>
          </a:xfrm>
          <a:prstGeom prst="rect">
            <a:avLst/>
          </a:prstGeom>
        </p:spPr>
      </p:pic>
      <p:sp>
        <p:nvSpPr>
          <p:cNvPr id="11" name="Text Placeholder 33">
            <a:extLst>
              <a:ext uri="{FF2B5EF4-FFF2-40B4-BE49-F238E27FC236}">
                <a16:creationId xmlns:a16="http://schemas.microsoft.com/office/drawing/2014/main" id="{5BF6365E-74A9-6D7B-5F20-7C29F29017E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25296" y="1426464"/>
            <a:ext cx="3922776" cy="4242816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30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953980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BB4DE27-1913-8274-9943-46641EA0DAB7}"/>
              </a:ext>
            </a:extLst>
          </p:cNvPr>
          <p:cNvSpPr/>
          <p:nvPr userDrawn="1"/>
        </p:nvSpPr>
        <p:spPr>
          <a:xfrm>
            <a:off x="1174276" y="-756"/>
            <a:ext cx="9843449" cy="5690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901AB4A-AE17-BFA4-697C-75EC6407E147}"/>
              </a:ext>
            </a:extLst>
          </p:cNvPr>
          <p:cNvSpPr/>
          <p:nvPr userDrawn="1"/>
        </p:nvSpPr>
        <p:spPr>
          <a:xfrm>
            <a:off x="1604189" y="-13446"/>
            <a:ext cx="8983623" cy="52577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 descr="A picture containing mollusk, insect&#10;&#10;Description automatically generated">
            <a:extLst>
              <a:ext uri="{FF2B5EF4-FFF2-40B4-BE49-F238E27FC236}">
                <a16:creationId xmlns:a16="http://schemas.microsoft.com/office/drawing/2014/main" id="{1C7F01FE-99A8-35BD-05A1-6D93A2578E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2833" y="5110810"/>
            <a:ext cx="1207554" cy="35451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66660DF-FD7A-4340-E854-B4680A6B88C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202474" y="-1953000"/>
            <a:ext cx="1485900" cy="53721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8028" y="1389888"/>
            <a:ext cx="8695944" cy="1325880"/>
          </a:xfrm>
        </p:spPr>
        <p:txBody>
          <a:bodyPr/>
          <a:lstStyle>
            <a:lvl1pPr algn="ctr">
              <a:defRPr>
                <a:latin typeface="Baskerville" panose="02020502070401020303" pitchFamily="18" charset="0"/>
                <a:ea typeface="Baskerville" panose="02020502070401020303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3516" y="2651760"/>
            <a:ext cx="7744968" cy="2697480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  <a:lvl2pPr algn="ctr">
              <a:lnSpc>
                <a:spcPct val="100000"/>
              </a:lnSpc>
              <a:defRPr sz="18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2pPr>
            <a:lvl3pPr algn="ctr">
              <a:defRPr sz="16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3pPr>
            <a:lvl4pPr algn="ctr">
              <a:defRPr sz="14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4pPr>
            <a:lvl5pPr algn="ctr">
              <a:defRPr sz="14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2F05D25C-B703-1868-603E-D468EF44D79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D8FDB2CC-A975-BC07-042A-228D387E516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0268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8ADFA29-47E3-2E16-12B7-D8031DC04C0D}"/>
              </a:ext>
            </a:extLst>
          </p:cNvPr>
          <p:cNvSpPr/>
          <p:nvPr userDrawn="1"/>
        </p:nvSpPr>
        <p:spPr>
          <a:xfrm>
            <a:off x="0" y="3377183"/>
            <a:ext cx="12192000" cy="23265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 descr="A close up of a plant&#10;&#10;Description automatically generated with low confidence">
            <a:extLst>
              <a:ext uri="{FF2B5EF4-FFF2-40B4-BE49-F238E27FC236}">
                <a16:creationId xmlns:a16="http://schemas.microsoft.com/office/drawing/2014/main" id="{D373DB44-C887-96AC-D32D-B7656F28FB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387322" y="3187511"/>
            <a:ext cx="1422400" cy="5283200"/>
          </a:xfrm>
          <a:prstGeom prst="rect">
            <a:avLst/>
          </a:prstGeom>
        </p:spPr>
      </p:pic>
      <p:pic>
        <p:nvPicPr>
          <p:cNvPr id="9" name="Picture 8" descr="A picture containing bedclothes, fabric&#10;&#10;Description automatically generated">
            <a:extLst>
              <a:ext uri="{FF2B5EF4-FFF2-40B4-BE49-F238E27FC236}">
                <a16:creationId xmlns:a16="http://schemas.microsoft.com/office/drawing/2014/main" id="{6A080FF9-A96B-AA38-428D-5F2CF533D06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400022" y="287485"/>
            <a:ext cx="1485900" cy="53721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5150280-02E2-686D-A130-65EBDA15EF13}"/>
              </a:ext>
            </a:extLst>
          </p:cNvPr>
          <p:cNvSpPr/>
          <p:nvPr userDrawn="1"/>
        </p:nvSpPr>
        <p:spPr>
          <a:xfrm>
            <a:off x="232651" y="3633264"/>
            <a:ext cx="11740896" cy="178975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Gill Sans Light" panose="020B0302020104020203" pitchFamily="34" charset="-79"/>
              <a:cs typeface="Gill Sans Light" panose="020B0302020104020203" pitchFamily="34" charset="-79"/>
            </a:endParaRPr>
          </a:p>
        </p:txBody>
      </p:sp>
      <p:pic>
        <p:nvPicPr>
          <p:cNvPr id="15" name="Picture 14" descr="A picture containing ceramic ware, porcelain&#10;&#10;Description automatically generated">
            <a:extLst>
              <a:ext uri="{FF2B5EF4-FFF2-40B4-BE49-F238E27FC236}">
                <a16:creationId xmlns:a16="http://schemas.microsoft.com/office/drawing/2014/main" id="{3DD4D68C-6665-333E-98E8-785116A05A7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90193">
            <a:off x="6957396" y="5090392"/>
            <a:ext cx="856832" cy="832525"/>
          </a:xfrm>
          <a:prstGeom prst="rect">
            <a:avLst/>
          </a:prstGeom>
        </p:spPr>
      </p:pic>
      <p:pic>
        <p:nvPicPr>
          <p:cNvPr id="17" name="Picture 16" descr="A picture containing text&#10;&#10;Description automatically generated">
            <a:extLst>
              <a:ext uri="{FF2B5EF4-FFF2-40B4-BE49-F238E27FC236}">
                <a16:creationId xmlns:a16="http://schemas.microsoft.com/office/drawing/2014/main" id="{27E0939A-D971-0D79-9B6D-834913C959B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2979" y="3252854"/>
            <a:ext cx="1206427" cy="62135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2DFA2E8-50A1-4465-AC33-6FAC0E7736E9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1153668" y="3977640"/>
            <a:ext cx="9884664" cy="731520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65DE34-CDB7-41F7-A95A-592B99558C69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1153668" y="4700016"/>
            <a:ext cx="9884664" cy="457200"/>
          </a:xfr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02635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80999"/>
            <a:ext cx="10515600" cy="1325880"/>
          </a:xfrm>
        </p:spPr>
        <p:txBody>
          <a:bodyPr/>
          <a:lstStyle>
            <a:lvl1pPr algn="ctr">
              <a:defRPr>
                <a:latin typeface="Baskerville" panose="02020502070401020303" pitchFamily="18" charset="0"/>
                <a:ea typeface="Baskerville" panose="02020502070401020303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70832"/>
          </a:xfrm>
        </p:spPr>
        <p:txBody>
          <a:bodyPr/>
          <a:lstStyle>
            <a:lvl1pPr>
              <a:defRPr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  <a:lvl2pPr>
              <a:defRPr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2pPr>
            <a:lvl3pPr>
              <a:defRPr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3pPr>
            <a:lvl4pPr>
              <a:defRPr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4pPr>
            <a:lvl5pPr>
              <a:defRPr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170EA9-DC14-D6B7-054C-51C9E1FE932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65A817-7911-6CCE-C2C4-2C8568F7F35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2271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green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80999"/>
            <a:ext cx="10515600" cy="1325880"/>
          </a:xfrm>
        </p:spPr>
        <p:txBody>
          <a:bodyPr/>
          <a:lstStyle>
            <a:lvl1pPr algn="ctr">
              <a:defRPr>
                <a:latin typeface="Baskerville" panose="02020502070401020303" pitchFamily="18" charset="0"/>
                <a:ea typeface="Baskerville" panose="02020502070401020303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72000"/>
          </a:xfrm>
        </p:spPr>
        <p:txBody>
          <a:bodyPr/>
          <a:lstStyle>
            <a:lvl1pPr>
              <a:defRPr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  <a:lvl2pPr>
              <a:defRPr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2pPr>
            <a:lvl3pPr>
              <a:defRPr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3pPr>
            <a:lvl4pPr>
              <a:defRPr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4pPr>
            <a:lvl5pPr>
              <a:defRPr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170EA9-DC14-D6B7-054C-51C9E1FE932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65A817-7911-6CCE-C2C4-2C8568F7F35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5109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2F45E1C-47F6-0AF9-7468-BA613D681E1D}"/>
              </a:ext>
            </a:extLst>
          </p:cNvPr>
          <p:cNvSpPr/>
          <p:nvPr userDrawn="1"/>
        </p:nvSpPr>
        <p:spPr>
          <a:xfrm>
            <a:off x="0" y="1533950"/>
            <a:ext cx="12192000" cy="3790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 descr="A picture containing fabric&#10;&#10;Description automatically generated">
            <a:extLst>
              <a:ext uri="{FF2B5EF4-FFF2-40B4-BE49-F238E27FC236}">
                <a16:creationId xmlns:a16="http://schemas.microsoft.com/office/drawing/2014/main" id="{AB9E0D8B-7031-366D-884B-EB3FABD78C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056236" y="-1772981"/>
            <a:ext cx="2147050" cy="603966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1859314F-DCEF-A5A7-C5D9-F0D39AAC9FFA}"/>
              </a:ext>
            </a:extLst>
          </p:cNvPr>
          <p:cNvSpPr/>
          <p:nvPr userDrawn="1"/>
        </p:nvSpPr>
        <p:spPr>
          <a:xfrm>
            <a:off x="225552" y="1796143"/>
            <a:ext cx="11740896" cy="3265714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6" name="Picture 15" descr="A picture containing flower, plant&#10;&#10;Description automatically generated">
            <a:extLst>
              <a:ext uri="{FF2B5EF4-FFF2-40B4-BE49-F238E27FC236}">
                <a16:creationId xmlns:a16="http://schemas.microsoft.com/office/drawing/2014/main" id="{DAAE5EB8-5B6B-6FA6-E6E7-D2F58FDFB4A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307543" y="-287017"/>
            <a:ext cx="1051334" cy="3866771"/>
          </a:xfrm>
          <a:prstGeom prst="rect">
            <a:avLst/>
          </a:prstGeom>
        </p:spPr>
      </p:pic>
      <p:pic>
        <p:nvPicPr>
          <p:cNvPr id="19" name="Picture 18" descr="A picture containing mollusk, insect&#10;&#10;Description automatically generated">
            <a:extLst>
              <a:ext uri="{FF2B5EF4-FFF2-40B4-BE49-F238E27FC236}">
                <a16:creationId xmlns:a16="http://schemas.microsoft.com/office/drawing/2014/main" id="{BB1368FF-AA1B-4423-30B1-BE082E6F191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2222" y="4923380"/>
            <a:ext cx="1207554" cy="35451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2DFA2E8-50A1-4465-AC33-6FAC0E773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3456" y="2404872"/>
            <a:ext cx="8705088" cy="2002536"/>
          </a:xfrm>
        </p:spPr>
        <p:txBody>
          <a:bodyPr anchor="t">
            <a:normAutofit/>
          </a:bodyPr>
          <a:lstStyle>
            <a:lvl1pPr algn="ctr"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65DE34-CDB7-41F7-A95A-592B99558C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43454" y="3964517"/>
            <a:ext cx="8705089" cy="457200"/>
          </a:xfr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3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24">
            <a:extLst>
              <a:ext uri="{FF2B5EF4-FFF2-40B4-BE49-F238E27FC236}">
                <a16:creationId xmlns:a16="http://schemas.microsoft.com/office/drawing/2014/main" id="{F5E2B84E-B4F2-ED93-8084-ECFC3B9C380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149667" y="3189069"/>
            <a:ext cx="945473" cy="1936750"/>
          </a:xfrm>
        </p:spPr>
        <p:txBody>
          <a:bodyPr>
            <a:noAutofit/>
          </a:bodyPr>
          <a:lstStyle>
            <a:lvl1pPr marL="0" indent="0">
              <a:buNone/>
              <a:defRPr sz="140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28" name="Text Placeholder 24">
            <a:extLst>
              <a:ext uri="{FF2B5EF4-FFF2-40B4-BE49-F238E27FC236}">
                <a16:creationId xmlns:a16="http://schemas.microsoft.com/office/drawing/2014/main" id="{FDD82133-EB75-7E07-A9CE-730CB7F6CD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3184" y="2136567"/>
            <a:ext cx="941832" cy="1936750"/>
          </a:xfrm>
        </p:spPr>
        <p:txBody>
          <a:bodyPr>
            <a:noAutofit/>
          </a:bodyPr>
          <a:lstStyle>
            <a:lvl1pPr marL="0" indent="0">
              <a:buNone/>
              <a:defRPr sz="140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31787032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41740FC-E682-E87B-87BB-213396FD2DF6}"/>
              </a:ext>
            </a:extLst>
          </p:cNvPr>
          <p:cNvSpPr/>
          <p:nvPr userDrawn="1"/>
        </p:nvSpPr>
        <p:spPr>
          <a:xfrm>
            <a:off x="553443" y="0"/>
            <a:ext cx="11105522" cy="62446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AC6E25B-7977-E725-B84F-07CA54BB4973}"/>
              </a:ext>
            </a:extLst>
          </p:cNvPr>
          <p:cNvSpPr/>
          <p:nvPr userDrawn="1"/>
        </p:nvSpPr>
        <p:spPr>
          <a:xfrm>
            <a:off x="877579" y="0"/>
            <a:ext cx="10460969" cy="587278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 descr="A picture containing mollusk, insect&#10;&#10;Description automatically generated">
            <a:extLst>
              <a:ext uri="{FF2B5EF4-FFF2-40B4-BE49-F238E27FC236}">
                <a16:creationId xmlns:a16="http://schemas.microsoft.com/office/drawing/2014/main" id="{0EE757CA-B891-A6E4-F7DB-FFB1DBFDA0C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1275" y="5738220"/>
            <a:ext cx="1207554" cy="35451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15CA519-6BA6-FAC8-3545-2E7E3CBDE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2" name="Picture Placeholder 17">
            <a:extLst>
              <a:ext uri="{FF2B5EF4-FFF2-40B4-BE49-F238E27FC236}">
                <a16:creationId xmlns:a16="http://schemas.microsoft.com/office/drawing/2014/main" id="{6A1AC1B6-9CB9-19D8-8BDC-EDC0B6C19DBE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375868" y="1797050"/>
            <a:ext cx="2057400" cy="205898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DAB2A93C-DB99-8217-D74F-D08E610FA75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326173" y="3946525"/>
            <a:ext cx="2194560" cy="355600"/>
          </a:xfrm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19">
            <a:extLst>
              <a:ext uri="{FF2B5EF4-FFF2-40B4-BE49-F238E27FC236}">
                <a16:creationId xmlns:a16="http://schemas.microsoft.com/office/drawing/2014/main" id="{61950EAA-EB4E-8768-AFC9-A0356AECFE1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28309" y="4306415"/>
            <a:ext cx="2194560" cy="274320"/>
          </a:xfrm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17">
            <a:extLst>
              <a:ext uri="{FF2B5EF4-FFF2-40B4-BE49-F238E27FC236}">
                <a16:creationId xmlns:a16="http://schemas.microsoft.com/office/drawing/2014/main" id="{E3B18CDB-3FF1-EC8E-EA8A-31E9BF81747A}"/>
              </a:ext>
            </a:extLst>
          </p:cNvPr>
          <p:cNvSpPr>
            <a:spLocks noGrp="1" noChangeAspect="1"/>
          </p:cNvSpPr>
          <p:nvPr>
            <p:ph type="pic" sz="quarter" idx="17"/>
          </p:nvPr>
        </p:nvSpPr>
        <p:spPr>
          <a:xfrm>
            <a:off x="3828270" y="1797050"/>
            <a:ext cx="2057400" cy="205898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Text Placeholder 19">
            <a:extLst>
              <a:ext uri="{FF2B5EF4-FFF2-40B4-BE49-F238E27FC236}">
                <a16:creationId xmlns:a16="http://schemas.microsoft.com/office/drawing/2014/main" id="{EAB1EC17-F1C7-0781-4F52-DEE9122BBC9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763663" y="3926721"/>
            <a:ext cx="2194560" cy="355600"/>
          </a:xfrm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19">
            <a:extLst>
              <a:ext uri="{FF2B5EF4-FFF2-40B4-BE49-F238E27FC236}">
                <a16:creationId xmlns:a16="http://schemas.microsoft.com/office/drawing/2014/main" id="{9E2E4E06-43E3-5309-A921-59117EDFEA1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765799" y="4286611"/>
            <a:ext cx="2194560" cy="274320"/>
          </a:xfrm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17">
            <a:extLst>
              <a:ext uri="{FF2B5EF4-FFF2-40B4-BE49-F238E27FC236}">
                <a16:creationId xmlns:a16="http://schemas.microsoft.com/office/drawing/2014/main" id="{2EB018F6-8206-135F-BF16-29E6E63FD099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6280672" y="1797050"/>
            <a:ext cx="2057400" cy="205898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5" name="Text Placeholder 19">
            <a:extLst>
              <a:ext uri="{FF2B5EF4-FFF2-40B4-BE49-F238E27FC236}">
                <a16:creationId xmlns:a16="http://schemas.microsoft.com/office/drawing/2014/main" id="{13D50A41-E904-8A4E-6F0A-F980F8D6471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216065" y="3946525"/>
            <a:ext cx="2194560" cy="355600"/>
          </a:xfrm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Text Placeholder 19">
            <a:extLst>
              <a:ext uri="{FF2B5EF4-FFF2-40B4-BE49-F238E27FC236}">
                <a16:creationId xmlns:a16="http://schemas.microsoft.com/office/drawing/2014/main" id="{D6CE30A5-8B65-384B-A8B9-6F711A52194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18201" y="4306415"/>
            <a:ext cx="2194560" cy="274320"/>
          </a:xfrm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17">
            <a:extLst>
              <a:ext uri="{FF2B5EF4-FFF2-40B4-BE49-F238E27FC236}">
                <a16:creationId xmlns:a16="http://schemas.microsoft.com/office/drawing/2014/main" id="{D1C71745-769D-8F16-2B61-EF5D4012F1E3}"/>
              </a:ext>
            </a:extLst>
          </p:cNvPr>
          <p:cNvSpPr>
            <a:spLocks noGrp="1" noChangeAspect="1"/>
          </p:cNvSpPr>
          <p:nvPr>
            <p:ph type="pic" sz="quarter" idx="15"/>
          </p:nvPr>
        </p:nvSpPr>
        <p:spPr>
          <a:xfrm>
            <a:off x="8733074" y="1797050"/>
            <a:ext cx="2057400" cy="205898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7" name="Text Placeholder 19">
            <a:extLst>
              <a:ext uri="{FF2B5EF4-FFF2-40B4-BE49-F238E27FC236}">
                <a16:creationId xmlns:a16="http://schemas.microsoft.com/office/drawing/2014/main" id="{D6D40AAC-2768-6F48-97AE-FD958D89FD8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666331" y="3946525"/>
            <a:ext cx="2194560" cy="355600"/>
          </a:xfrm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Text Placeholder 19">
            <a:extLst>
              <a:ext uri="{FF2B5EF4-FFF2-40B4-BE49-F238E27FC236}">
                <a16:creationId xmlns:a16="http://schemas.microsoft.com/office/drawing/2014/main" id="{85652007-C32E-173C-2A5F-B1C08D6140D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668467" y="4306415"/>
            <a:ext cx="2194560" cy="274320"/>
          </a:xfrm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AD4DF5-3AA4-926D-00B1-1C24F968F4A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3EC206-AFEC-E74D-0522-B0D47B2E7A6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96871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41740FC-E682-E87B-87BB-213396FD2DF6}"/>
              </a:ext>
            </a:extLst>
          </p:cNvPr>
          <p:cNvSpPr/>
          <p:nvPr userDrawn="1"/>
        </p:nvSpPr>
        <p:spPr>
          <a:xfrm>
            <a:off x="553443" y="0"/>
            <a:ext cx="11105522" cy="62446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AC6E25B-7977-E725-B84F-07CA54BB4973}"/>
              </a:ext>
            </a:extLst>
          </p:cNvPr>
          <p:cNvSpPr/>
          <p:nvPr userDrawn="1"/>
        </p:nvSpPr>
        <p:spPr>
          <a:xfrm>
            <a:off x="877579" y="0"/>
            <a:ext cx="10460969" cy="587278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 descr="A picture containing mollusk, insect&#10;&#10;Description automatically generated">
            <a:extLst>
              <a:ext uri="{FF2B5EF4-FFF2-40B4-BE49-F238E27FC236}">
                <a16:creationId xmlns:a16="http://schemas.microsoft.com/office/drawing/2014/main" id="{0EE757CA-B891-A6E4-F7DB-FFB1DBFDA0C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1275" y="5738220"/>
            <a:ext cx="1207554" cy="35451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15CA519-6BA6-FAC8-3545-2E7E3CBDE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2" name="Picture Placeholder 17">
            <a:extLst>
              <a:ext uri="{FF2B5EF4-FFF2-40B4-BE49-F238E27FC236}">
                <a16:creationId xmlns:a16="http://schemas.microsoft.com/office/drawing/2014/main" id="{6A1AC1B6-9CB9-19D8-8BDC-EDC0B6C19DBE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681364" y="1658061"/>
            <a:ext cx="1160392" cy="116128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DAB2A93C-DB99-8217-D74F-D08E610FA75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06424" y="2926080"/>
            <a:ext cx="2322576" cy="182880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spc="20" baseline="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19">
            <a:extLst>
              <a:ext uri="{FF2B5EF4-FFF2-40B4-BE49-F238E27FC236}">
                <a16:creationId xmlns:a16="http://schemas.microsoft.com/office/drawing/2014/main" id="{61950EAA-EB4E-8768-AFC9-A0356AECFE1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06424" y="3145536"/>
            <a:ext cx="2322576" cy="26517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spc="20" baseline="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6" name="Picture Placeholder 17">
            <a:extLst>
              <a:ext uri="{FF2B5EF4-FFF2-40B4-BE49-F238E27FC236}">
                <a16:creationId xmlns:a16="http://schemas.microsoft.com/office/drawing/2014/main" id="{B23EF08B-7D0C-7D96-413D-71C22E3F74D0}"/>
              </a:ext>
            </a:extLst>
          </p:cNvPr>
          <p:cNvSpPr>
            <a:spLocks noGrp="1" noChangeAspect="1"/>
          </p:cNvSpPr>
          <p:nvPr>
            <p:ph type="pic" sz="quarter" idx="26"/>
          </p:nvPr>
        </p:nvSpPr>
        <p:spPr>
          <a:xfrm>
            <a:off x="1681364" y="3818492"/>
            <a:ext cx="1160392" cy="116128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5" name="Text Placeholder 19">
            <a:extLst>
              <a:ext uri="{FF2B5EF4-FFF2-40B4-BE49-F238E27FC236}">
                <a16:creationId xmlns:a16="http://schemas.microsoft.com/office/drawing/2014/main" id="{A6866782-6675-4F37-E5D2-68CB0191C1A7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106424" y="5086511"/>
            <a:ext cx="2322576" cy="182880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spc="20" baseline="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4" name="Text Placeholder 19">
            <a:extLst>
              <a:ext uri="{FF2B5EF4-FFF2-40B4-BE49-F238E27FC236}">
                <a16:creationId xmlns:a16="http://schemas.microsoft.com/office/drawing/2014/main" id="{9F53AB27-DDFA-AA5D-8253-546C9BBA9CE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106424" y="5305967"/>
            <a:ext cx="2322576" cy="26517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spc="20" baseline="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17">
            <a:extLst>
              <a:ext uri="{FF2B5EF4-FFF2-40B4-BE49-F238E27FC236}">
                <a16:creationId xmlns:a16="http://schemas.microsoft.com/office/drawing/2014/main" id="{E3B18CDB-3FF1-EC8E-EA8A-31E9BF81747A}"/>
              </a:ext>
            </a:extLst>
          </p:cNvPr>
          <p:cNvSpPr>
            <a:spLocks noGrp="1" noChangeAspect="1"/>
          </p:cNvSpPr>
          <p:nvPr>
            <p:ph type="pic" sz="quarter" idx="17"/>
          </p:nvPr>
        </p:nvSpPr>
        <p:spPr>
          <a:xfrm>
            <a:off x="4226754" y="1658061"/>
            <a:ext cx="1160392" cy="116128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Text Placeholder 19">
            <a:extLst>
              <a:ext uri="{FF2B5EF4-FFF2-40B4-BE49-F238E27FC236}">
                <a16:creationId xmlns:a16="http://schemas.microsoft.com/office/drawing/2014/main" id="{EAB1EC17-F1C7-0781-4F52-DEE9122BBC9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639312" y="2926080"/>
            <a:ext cx="2322576" cy="182880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spc="20" baseline="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19">
            <a:extLst>
              <a:ext uri="{FF2B5EF4-FFF2-40B4-BE49-F238E27FC236}">
                <a16:creationId xmlns:a16="http://schemas.microsoft.com/office/drawing/2014/main" id="{9E2E4E06-43E3-5309-A921-59117EDFEA1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639312" y="3145536"/>
            <a:ext cx="2322576" cy="26517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spc="20" baseline="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Picture Placeholder 17">
            <a:extLst>
              <a:ext uri="{FF2B5EF4-FFF2-40B4-BE49-F238E27FC236}">
                <a16:creationId xmlns:a16="http://schemas.microsoft.com/office/drawing/2014/main" id="{DD9CE7E9-3BC2-0321-457B-61D363708B38}"/>
              </a:ext>
            </a:extLst>
          </p:cNvPr>
          <p:cNvSpPr>
            <a:spLocks noGrp="1" noChangeAspect="1"/>
          </p:cNvSpPr>
          <p:nvPr>
            <p:ph type="pic" sz="quarter" idx="29"/>
          </p:nvPr>
        </p:nvSpPr>
        <p:spPr>
          <a:xfrm>
            <a:off x="4226754" y="3818492"/>
            <a:ext cx="1160392" cy="116128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19">
            <a:extLst>
              <a:ext uri="{FF2B5EF4-FFF2-40B4-BE49-F238E27FC236}">
                <a16:creationId xmlns:a16="http://schemas.microsoft.com/office/drawing/2014/main" id="{70DD1941-A469-A457-B987-E0E2C300A8AE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3639312" y="5086511"/>
            <a:ext cx="2322576" cy="182880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spc="20" baseline="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9">
            <a:extLst>
              <a:ext uri="{FF2B5EF4-FFF2-40B4-BE49-F238E27FC236}">
                <a16:creationId xmlns:a16="http://schemas.microsoft.com/office/drawing/2014/main" id="{D6B84B7D-A7EC-6FE1-9925-F78AF0DE230F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3639312" y="5305967"/>
            <a:ext cx="2322576" cy="26517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spc="20" baseline="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17">
            <a:extLst>
              <a:ext uri="{FF2B5EF4-FFF2-40B4-BE49-F238E27FC236}">
                <a16:creationId xmlns:a16="http://schemas.microsoft.com/office/drawing/2014/main" id="{2EB018F6-8206-135F-BF16-29E6E63FD099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6772144" y="1658061"/>
            <a:ext cx="1160392" cy="116128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5" name="Text Placeholder 19">
            <a:extLst>
              <a:ext uri="{FF2B5EF4-FFF2-40B4-BE49-F238E27FC236}">
                <a16:creationId xmlns:a16="http://schemas.microsoft.com/office/drawing/2014/main" id="{13D50A41-E904-8A4E-6F0A-F980F8D6471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172200" y="2926080"/>
            <a:ext cx="2322576" cy="182880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spc="20" baseline="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Text Placeholder 19">
            <a:extLst>
              <a:ext uri="{FF2B5EF4-FFF2-40B4-BE49-F238E27FC236}">
                <a16:creationId xmlns:a16="http://schemas.microsoft.com/office/drawing/2014/main" id="{D6CE30A5-8B65-384B-A8B9-6F711A52194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172200" y="3145536"/>
            <a:ext cx="2322576" cy="26517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spc="20" baseline="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Picture Placeholder 17">
            <a:extLst>
              <a:ext uri="{FF2B5EF4-FFF2-40B4-BE49-F238E27FC236}">
                <a16:creationId xmlns:a16="http://schemas.microsoft.com/office/drawing/2014/main" id="{AA1AC2FE-336D-4E7F-2C86-6A8C29BA8F90}"/>
              </a:ext>
            </a:extLst>
          </p:cNvPr>
          <p:cNvSpPr>
            <a:spLocks noGrp="1" noChangeAspect="1"/>
          </p:cNvSpPr>
          <p:nvPr>
            <p:ph type="pic" sz="quarter" idx="28"/>
          </p:nvPr>
        </p:nvSpPr>
        <p:spPr>
          <a:xfrm>
            <a:off x="6772144" y="3818492"/>
            <a:ext cx="1160392" cy="116128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19">
            <a:extLst>
              <a:ext uri="{FF2B5EF4-FFF2-40B4-BE49-F238E27FC236}">
                <a16:creationId xmlns:a16="http://schemas.microsoft.com/office/drawing/2014/main" id="{FA370BF1-09EC-DBE1-5118-8A92A0F90BC4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172200" y="5086511"/>
            <a:ext cx="2322576" cy="182880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spc="20" baseline="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19">
            <a:extLst>
              <a:ext uri="{FF2B5EF4-FFF2-40B4-BE49-F238E27FC236}">
                <a16:creationId xmlns:a16="http://schemas.microsoft.com/office/drawing/2014/main" id="{5089D72C-E865-F5D3-CB1E-050AEF684453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6172200" y="5305967"/>
            <a:ext cx="2322576" cy="26517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spc="20" baseline="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17">
            <a:extLst>
              <a:ext uri="{FF2B5EF4-FFF2-40B4-BE49-F238E27FC236}">
                <a16:creationId xmlns:a16="http://schemas.microsoft.com/office/drawing/2014/main" id="{D1C71745-769D-8F16-2B61-EF5D4012F1E3}"/>
              </a:ext>
            </a:extLst>
          </p:cNvPr>
          <p:cNvSpPr>
            <a:spLocks noGrp="1" noChangeAspect="1"/>
          </p:cNvSpPr>
          <p:nvPr>
            <p:ph type="pic" sz="quarter" idx="15"/>
          </p:nvPr>
        </p:nvSpPr>
        <p:spPr>
          <a:xfrm>
            <a:off x="9317533" y="1658061"/>
            <a:ext cx="1160392" cy="116128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7" name="Text Placeholder 19">
            <a:extLst>
              <a:ext uri="{FF2B5EF4-FFF2-40B4-BE49-F238E27FC236}">
                <a16:creationId xmlns:a16="http://schemas.microsoft.com/office/drawing/2014/main" id="{D6D40AAC-2768-6F48-97AE-FD958D89FD8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705088" y="2926080"/>
            <a:ext cx="2322576" cy="182880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spc="20" baseline="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Text Placeholder 19">
            <a:extLst>
              <a:ext uri="{FF2B5EF4-FFF2-40B4-BE49-F238E27FC236}">
                <a16:creationId xmlns:a16="http://schemas.microsoft.com/office/drawing/2014/main" id="{85652007-C32E-173C-2A5F-B1C08D6140D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705088" y="3145536"/>
            <a:ext cx="2322576" cy="26517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spc="20" baseline="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7" name="Picture Placeholder 17">
            <a:extLst>
              <a:ext uri="{FF2B5EF4-FFF2-40B4-BE49-F238E27FC236}">
                <a16:creationId xmlns:a16="http://schemas.microsoft.com/office/drawing/2014/main" id="{4F7ECA98-24CD-8CC5-A3EC-BFF5E9B11748}"/>
              </a:ext>
            </a:extLst>
          </p:cNvPr>
          <p:cNvSpPr>
            <a:spLocks noGrp="1" noChangeAspect="1"/>
          </p:cNvSpPr>
          <p:nvPr>
            <p:ph type="pic" sz="quarter" idx="27"/>
          </p:nvPr>
        </p:nvSpPr>
        <p:spPr>
          <a:xfrm>
            <a:off x="9317533" y="3818492"/>
            <a:ext cx="1160392" cy="116128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2" name="Text Placeholder 19">
            <a:extLst>
              <a:ext uri="{FF2B5EF4-FFF2-40B4-BE49-F238E27FC236}">
                <a16:creationId xmlns:a16="http://schemas.microsoft.com/office/drawing/2014/main" id="{46CBECF2-D93E-3DF9-064C-CB4A3262B691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8705088" y="5086511"/>
            <a:ext cx="2322576" cy="182880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spc="20" baseline="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Text Placeholder 19">
            <a:extLst>
              <a:ext uri="{FF2B5EF4-FFF2-40B4-BE49-F238E27FC236}">
                <a16:creationId xmlns:a16="http://schemas.microsoft.com/office/drawing/2014/main" id="{71E06E16-A083-B853-8155-7FF97AD1DE8F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8705088" y="5305967"/>
            <a:ext cx="2322576" cy="26517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spc="20" baseline="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AD4DF5-3AA4-926D-00B1-1C24F968F4A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3EC206-AFEC-E74D-0522-B0D47B2E7A6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232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198F9AA-2C87-421D-97C1-B4248DFDC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81000"/>
            <a:ext cx="11430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98FC63-C8D2-4CE6-A3F1-EE8ED24590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1825625"/>
            <a:ext cx="114300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567522-C3B6-46EB-A361-BEC2510B00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</a:lstStyle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C57CF0-034F-450D-937C-718D5AF1A0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080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8353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9" r:id="rId3"/>
    <p:sldLayoutId id="2147483651" r:id="rId4"/>
    <p:sldLayoutId id="2147483650" r:id="rId5"/>
    <p:sldLayoutId id="2147483663" r:id="rId6"/>
    <p:sldLayoutId id="2147483665" r:id="rId7"/>
    <p:sldLayoutId id="2147483660" r:id="rId8"/>
    <p:sldLayoutId id="2147483661" r:id="rId9"/>
    <p:sldLayoutId id="2147483662" r:id="rId10"/>
    <p:sldLayoutId id="2147483666" r:id="rId11"/>
    <p:sldLayoutId id="2147483653" r:id="rId12"/>
    <p:sldLayoutId id="2147483664" r:id="rId13"/>
    <p:sldLayoutId id="2147483667" r:id="rId14"/>
    <p:sldLayoutId id="2147483652" r:id="rId15"/>
    <p:sldLayoutId id="2147483654" r:id="rId16"/>
    <p:sldLayoutId id="2147483655" r:id="rId17"/>
    <p:sldLayoutId id="2147483656" r:id="rId18"/>
    <p:sldLayoutId id="2147483657" r:id="rId1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3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73292A"/>
        </a:buClr>
        <a:buFont typeface="Arial" panose="020B0604020202020204" pitchFamily="34" charset="0"/>
        <a:buChar char="•"/>
        <a:defRPr sz="2800" kern="1200">
          <a:solidFill>
            <a:schemeClr val="accent3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73292A"/>
        </a:buClr>
        <a:buFont typeface="Arial" panose="020B0604020202020204" pitchFamily="34" charset="0"/>
        <a:buChar char="•"/>
        <a:defRPr sz="2400" kern="1200">
          <a:solidFill>
            <a:schemeClr val="accent3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73292A"/>
        </a:buClr>
        <a:buFont typeface="Arial" panose="020B0604020202020204" pitchFamily="34" charset="0"/>
        <a:buChar char="•"/>
        <a:defRPr sz="2000" kern="1200">
          <a:solidFill>
            <a:schemeClr val="accent3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73292A"/>
        </a:buClr>
        <a:buFont typeface="Arial" panose="020B0604020202020204" pitchFamily="34" charset="0"/>
        <a:buChar char="•"/>
        <a:defRPr sz="1800" kern="1200">
          <a:solidFill>
            <a:schemeClr val="accent3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73292A"/>
        </a:buClr>
        <a:buFont typeface="Arial" panose="020B0604020202020204" pitchFamily="34" charset="0"/>
        <a:buChar char="•"/>
        <a:defRPr sz="18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40" userDrawn="1">
          <p15:clr>
            <a:srgbClr val="547EBF"/>
          </p15:clr>
        </p15:guide>
        <p15:guide id="4" orient="horz" pos="240" userDrawn="1">
          <p15:clr>
            <a:srgbClr val="547EBF"/>
          </p15:clr>
        </p15:guide>
        <p15:guide id="5" pos="7440" userDrawn="1">
          <p15:clr>
            <a:srgbClr val="547EBF"/>
          </p15:clr>
        </p15:guide>
        <p15:guide id="6" orient="horz" pos="4080" userDrawn="1">
          <p15:clr>
            <a:srgbClr val="547EBF"/>
          </p15:clr>
        </p15:guide>
        <p15:guide id="7" pos="3960" userDrawn="1">
          <p15:clr>
            <a:srgbClr val="547EBF"/>
          </p15:clr>
        </p15:guide>
        <p15:guide id="8" pos="3720" userDrawn="1">
          <p15:clr>
            <a:srgbClr val="547EBF"/>
          </p15:clr>
        </p15:guide>
        <p15:guide id="9" pos="2112" userDrawn="1">
          <p15:clr>
            <a:srgbClr val="547EBF"/>
          </p15:clr>
        </p15:guide>
        <p15:guide id="10" pos="1848" userDrawn="1">
          <p15:clr>
            <a:srgbClr val="547EBF"/>
          </p15:clr>
        </p15:guide>
        <p15:guide id="11" pos="5568" userDrawn="1">
          <p15:clr>
            <a:srgbClr val="547EBF"/>
          </p15:clr>
        </p15:guide>
        <p15:guide id="12" pos="5832" userDrawn="1">
          <p15:clr>
            <a:srgbClr val="547EBF"/>
          </p15:clr>
        </p15:guide>
        <p15:guide id="13" pos="4968" userDrawn="1">
          <p15:clr>
            <a:srgbClr val="9FCC3B"/>
          </p15:clr>
        </p15:guide>
        <p15:guide id="14" pos="5208" userDrawn="1">
          <p15:clr>
            <a:srgbClr val="9FCC3B"/>
          </p15:clr>
        </p15:guide>
        <p15:guide id="15" pos="2712" userDrawn="1">
          <p15:clr>
            <a:srgbClr val="9FCC3B"/>
          </p15:clr>
        </p15:guide>
        <p15:guide id="16" pos="2472" userDrawn="1">
          <p15:clr>
            <a:srgbClr val="9FCC3B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6.png"/><Relationship Id="rId4" Type="http://schemas.openxmlformats.org/officeDocument/2006/relationships/image" Target="../media/image2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8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orru.org/" TargetMode="External"/><Relationship Id="rId7" Type="http://schemas.microsoft.com/office/2007/relationships/hdphoto" Target="../media/hdphoto1.wdp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1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24180B-35BA-C28E-820F-59C84FBDD9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49296" y="2620264"/>
            <a:ext cx="6693408" cy="1088136"/>
          </a:xfrm>
        </p:spPr>
        <p:txBody>
          <a:bodyPr/>
          <a:lstStyle/>
          <a:p>
            <a:r>
              <a:rPr lang="th-TH" sz="4400" dirty="0">
                <a:latin typeface="Kanit Light" panose="00000400000000000000" pitchFamily="2" charset="-34"/>
                <a:cs typeface="Kanit Light" panose="00000400000000000000" pitchFamily="2" charset="-34"/>
              </a:rPr>
              <a:t>การมีส่วนร่วมของชุมชน</a:t>
            </a:r>
            <a:endParaRPr lang="en-US" sz="4400" dirty="0">
              <a:latin typeface="Kanit Light" panose="00000400000000000000" pitchFamily="2" charset="-34"/>
              <a:cs typeface="Kanit Light" panose="00000400000000000000" pitchFamily="2" charset="-34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6260E8-21BF-1371-4767-5E86248A7A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96384" y="4594352"/>
            <a:ext cx="2999232" cy="438912"/>
          </a:xfrm>
        </p:spPr>
        <p:txBody>
          <a:bodyPr/>
          <a:lstStyle/>
          <a:p>
            <a:r>
              <a:rPr lang="th-TH" dirty="0">
                <a:latin typeface="Kanit Light" panose="00000400000000000000" pitchFamily="2" charset="-34"/>
                <a:cs typeface="Kanit Light" panose="00000400000000000000" pitchFamily="2" charset="-34"/>
              </a:rPr>
              <a:t>รศ. ดร. อลิส ชาร์ป</a:t>
            </a:r>
            <a:endParaRPr lang="en-US" dirty="0">
              <a:latin typeface="Kanit Light" panose="00000400000000000000" pitchFamily="2" charset="-34"/>
              <a:cs typeface="Kanit Light" panose="000004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77180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DA4F6-316A-FC73-E046-28E2FDE313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latin typeface="Kanit Light" panose="00000400000000000000" pitchFamily="2" charset="-34"/>
                <a:cs typeface="Kanit Light" panose="00000400000000000000" pitchFamily="2" charset="-34"/>
              </a:rPr>
              <a:t>แรงจูงใจทางเศรษฐกิจ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EB12AC-9384-3B48-CE6C-3C1B5E3DC85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0" y="6498590"/>
            <a:ext cx="4114800" cy="365125"/>
          </a:xfrm>
        </p:spPr>
        <p:txBody>
          <a:bodyPr/>
          <a:lstStyle/>
          <a:p>
            <a:r>
              <a:rPr lang="en-US" dirty="0">
                <a:latin typeface="Kanit Light" panose="00000400000000000000" pitchFamily="2" charset="-34"/>
                <a:cs typeface="Kanit Light" panose="00000400000000000000" pitchFamily="2" charset="-34"/>
              </a:rPr>
              <a:t>https://www.facebook.com/DSNC.SciCMU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A47D0F-54DF-69C0-2954-73FDE927E2E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9B883B2-7373-AA10-DFB9-E9FF79A9223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75360" y="2554224"/>
            <a:ext cx="10241280" cy="33192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h-TH" sz="3600" dirty="0">
                <a:latin typeface="Kanit Light" panose="00000400000000000000" pitchFamily="2" charset="-34"/>
                <a:cs typeface="Kanit Light" panose="00000400000000000000" pitchFamily="2" charset="-34"/>
              </a:rPr>
              <a:t>การท่องเที่ยวเชิงนิเวศ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39A82F0-C918-8197-59C6-50C62A1114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3220" y="2072640"/>
            <a:ext cx="2700180" cy="36018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8BF70AB-F982-2B1D-F410-5BDE65ACEE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6804" y="3315605"/>
            <a:ext cx="3829930" cy="28711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BB5AA71-C53B-268B-5F5F-953745D358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8552" y="3881156"/>
            <a:ext cx="3455044" cy="25807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5E28431-2747-24AA-3D70-5945FC6156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600" y="322973"/>
            <a:ext cx="2809240" cy="374565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1544549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F8624F-F03B-4912-A5A4-C0A285EAB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251" y="116631"/>
            <a:ext cx="7294338" cy="936105"/>
          </a:xfr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GB" sz="48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Motivation is Fundamental</a:t>
            </a:r>
            <a:endParaRPr lang="en-US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1BD442-4FCD-4BA4-9E09-B45A880646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0388" y="1232020"/>
            <a:ext cx="6956475" cy="5428304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3500" dirty="0">
                <a:solidFill>
                  <a:schemeClr val="accent6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>Environmental motives - most communities know environmental impacts of deforestation. </a:t>
            </a:r>
          </a:p>
          <a:p>
            <a:pPr>
              <a:spcBef>
                <a:spcPts val="0"/>
              </a:spcBef>
            </a:pPr>
            <a:r>
              <a:rPr lang="en-US" sz="3500" dirty="0">
                <a:solidFill>
                  <a:schemeClr val="accent6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>Reduced agricultural productivity and quality of life. </a:t>
            </a:r>
          </a:p>
          <a:p>
            <a:pPr>
              <a:spcBef>
                <a:spcPts val="0"/>
              </a:spcBef>
            </a:pPr>
            <a:r>
              <a:rPr lang="en-US" sz="3500" dirty="0">
                <a:solidFill>
                  <a:schemeClr val="accent6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>Depletion of watershed services – to community and downstream.</a:t>
            </a:r>
          </a:p>
          <a:p>
            <a:pPr>
              <a:spcBef>
                <a:spcPts val="0"/>
              </a:spcBef>
            </a:pPr>
            <a:r>
              <a:rPr lang="en-US" sz="3500" dirty="0">
                <a:solidFill>
                  <a:schemeClr val="accent6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>Watershed protection is therefore a “public good” – should be paid for  from national tax revenue.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711DBE-C6E7-480C-AEEC-4B9C6A5048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4598" y="4083623"/>
            <a:ext cx="4571640" cy="2576701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C2B9457-438A-4710-9FC0-BDCE96B1D8A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863" t="17829" r="5664" b="11130"/>
          <a:stretch/>
        </p:blipFill>
        <p:spPr>
          <a:xfrm>
            <a:off x="7907598" y="207763"/>
            <a:ext cx="3709622" cy="3744273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0A82CDB9-22F5-4570-8B05-02D99CDCB580}"/>
              </a:ext>
            </a:extLst>
          </p:cNvPr>
          <p:cNvSpPr txBox="1">
            <a:spLocks/>
          </p:cNvSpPr>
          <p:nvPr/>
        </p:nvSpPr>
        <p:spPr>
          <a:xfrm>
            <a:off x="7962209" y="3356992"/>
            <a:ext cx="1800200" cy="476091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  <p:txBody>
          <a:bodyPr/>
          <a:lstStyle>
            <a:defPPr>
              <a:defRPr lang="en-GB"/>
            </a:defPPr>
            <a:lvl1pPr algn="ctr" eaLnBrk="0" hangingPunct="0">
              <a:lnSpc>
                <a:spcPct val="115000"/>
              </a:lnSpc>
              <a:spcAft>
                <a:spcPts val="1000"/>
              </a:spcAft>
              <a:defRPr sz="2000" u="none" kern="0">
                <a:solidFill>
                  <a:schemeClr val="accent2"/>
                </a:solidFill>
                <a:effectLst/>
                <a:latin typeface="Calibri" pitchFamily="34" charset="0"/>
                <a:ea typeface="Calibri" panose="020F0502020204030204" pitchFamily="34" charset="0"/>
                <a:cs typeface="Calibri" pitchFamily="34" charset="0"/>
              </a:defRPr>
            </a:lvl1pPr>
            <a:lvl2pPr algn="ctr" eaLnBrk="0" hangingPunct="0"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2pPr>
            <a:lvl3pPr algn="ctr" eaLnBrk="0" hangingPunct="0"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3pPr>
            <a:lvl4pPr algn="ctr" eaLnBrk="0" hangingPunct="0"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4pPr>
            <a:lvl5pPr algn="ctr" eaLnBrk="0" hangingPunct="0"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9pPr>
          </a:lstStyle>
          <a:p>
            <a:r>
              <a:rPr lang="en-GB" dirty="0"/>
              <a:t>Local irrigation 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F6B8BA7-44E4-4A46-826D-3197036A8DC3}"/>
              </a:ext>
            </a:extLst>
          </p:cNvPr>
          <p:cNvSpPr txBox="1">
            <a:spLocks/>
          </p:cNvSpPr>
          <p:nvPr/>
        </p:nvSpPr>
        <p:spPr>
          <a:xfrm>
            <a:off x="9120336" y="6194369"/>
            <a:ext cx="2811276" cy="445668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 u="none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ea typeface="+mj-ea"/>
                <a:cs typeface="Calibri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GB" sz="2000" kern="0" dirty="0">
                <a:effectLst/>
                <a:ea typeface="Calibri" panose="020F0502020204030204" pitchFamily="34" charset="0"/>
              </a:rPr>
              <a:t>National flood reduction</a:t>
            </a:r>
            <a:endParaRPr lang="en-US" sz="1800" kern="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47432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DA4F6-316A-FC73-E046-28E2FDE313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latin typeface="Kanit Light" panose="00000400000000000000" pitchFamily="2" charset="-34"/>
                <a:cs typeface="Kanit Light" panose="00000400000000000000" pitchFamily="2" charset="-34"/>
              </a:rPr>
              <a:t>แรงจูงใจทางสิ่งแวดล้อม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A47D0F-54DF-69C0-2954-73FDE927E2E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9B883B2-7373-AA10-DFB9-E9FF79A9223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75360" y="2332736"/>
            <a:ext cx="10241280" cy="33192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h-TH" sz="3600" dirty="0">
                <a:latin typeface="Kanit Light" panose="00000400000000000000" pitchFamily="2" charset="-34"/>
                <a:cs typeface="Kanit Light" panose="00000400000000000000" pitchFamily="2" charset="-34"/>
              </a:rPr>
              <a:t>การฟื้นฟูสภาพแวดล้อม และการรักษาพื้นที่ต้นน้ำ</a:t>
            </a:r>
          </a:p>
          <a:p>
            <a:pPr marL="0" indent="0" algn="ctr">
              <a:buNone/>
            </a:pPr>
            <a:endParaRPr lang="th-TH" sz="3600" dirty="0">
              <a:latin typeface="Kanit Light" panose="00000400000000000000" pitchFamily="2" charset="-34"/>
              <a:cs typeface="Kanit Light" panose="00000400000000000000" pitchFamily="2" charset="-34"/>
            </a:endParaRPr>
          </a:p>
        </p:txBody>
      </p:sp>
      <p:pic>
        <p:nvPicPr>
          <p:cNvPr id="6" name="Picture 5" descr="A picture containing text, mountain, nature, highland&#10;&#10;Description automatically generated">
            <a:extLst>
              <a:ext uri="{FF2B5EF4-FFF2-40B4-BE49-F238E27FC236}">
                <a16:creationId xmlns:a16="http://schemas.microsoft.com/office/drawing/2014/main" id="{ECAE0C19-2886-920C-B8B5-B086288266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3070" y="2876667"/>
            <a:ext cx="3784631" cy="35407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2145CE5F-9C45-5D74-01F2-44D16EE013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792" y="2873907"/>
            <a:ext cx="3563405" cy="35634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52A7261-8BBD-534C-F062-65CCA59C4CFE}"/>
              </a:ext>
            </a:extLst>
          </p:cNvPr>
          <p:cNvSpPr txBox="1"/>
          <p:nvPr/>
        </p:nvSpPr>
        <p:spPr>
          <a:xfrm>
            <a:off x="4203684" y="6423070"/>
            <a:ext cx="378463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latin typeface="Kanit Light" panose="00000400000000000000" pitchFamily="2" charset="-34"/>
                <a:cs typeface="Kanit Light" panose="00000400000000000000" pitchFamily="2" charset="-34"/>
              </a:rPr>
              <a:t>http://www.oknation.net/blog/Khunjee/2017/06/22/entry-1</a:t>
            </a:r>
            <a:endParaRPr lang="th-TH" sz="1200" dirty="0">
              <a:latin typeface="Kanit Light" panose="00000400000000000000" pitchFamily="2" charset="-34"/>
              <a:cs typeface="Kanit Light" panose="00000400000000000000" pitchFamily="2" charset="-34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EBEDADD-AB40-007B-B6A1-A886F5DC88D6}"/>
              </a:ext>
            </a:extLst>
          </p:cNvPr>
          <p:cNvSpPr txBox="1"/>
          <p:nvPr/>
        </p:nvSpPr>
        <p:spPr>
          <a:xfrm>
            <a:off x="240792" y="6459287"/>
            <a:ext cx="378463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latin typeface="Kanit Light" panose="00000400000000000000" pitchFamily="2" charset="-34"/>
                <a:cs typeface="Kanit Light" panose="00000400000000000000" pitchFamily="2" charset="-34"/>
              </a:rPr>
              <a:t>https://www.facebook.com/thairakpaofficial/photos/a.363717620503166/1739402052934709/?type=3</a:t>
            </a:r>
            <a:endParaRPr lang="th-TH" sz="1200" dirty="0">
              <a:latin typeface="Kanit Light" panose="00000400000000000000" pitchFamily="2" charset="-34"/>
              <a:cs typeface="Kanit Light" panose="00000400000000000000" pitchFamily="2" charset="-34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9369832-4F56-8E56-DF54-A6AFA175B4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28107" y="2876667"/>
            <a:ext cx="3883185" cy="35407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BED3F9D-41F1-DB46-7BCF-5288A7EE40A3}"/>
              </a:ext>
            </a:extLst>
          </p:cNvPr>
          <p:cNvSpPr txBox="1"/>
          <p:nvPr/>
        </p:nvSpPr>
        <p:spPr>
          <a:xfrm>
            <a:off x="8488917" y="6423069"/>
            <a:ext cx="32385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latin typeface="Kanit Light" panose="00000400000000000000" pitchFamily="2" charset="-34"/>
                <a:cs typeface="Kanit Light" panose="00000400000000000000" pitchFamily="2" charset="-34"/>
              </a:rPr>
              <a:t>https://www.thairath.co.th/news/politic/1348401</a:t>
            </a:r>
            <a:endParaRPr lang="th-TH" sz="1200" dirty="0">
              <a:latin typeface="Kanit Light" panose="00000400000000000000" pitchFamily="2" charset="-34"/>
              <a:cs typeface="Kanit Light" panose="000004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7173132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F8624F-F03B-4912-A5A4-C0A285EAB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6456" y="332656"/>
            <a:ext cx="4680521" cy="1800201"/>
          </a:xfr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  <p:txBody>
          <a:bodyPr/>
          <a:lstStyle/>
          <a:p>
            <a:pPr>
              <a:spcAft>
                <a:spcPts val="0"/>
              </a:spcAft>
            </a:pPr>
            <a:r>
              <a:rPr lang="en-GB" sz="54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Motivation is Fundamental</a:t>
            </a:r>
            <a:endParaRPr lang="en-US" sz="4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1BD442-4FCD-4BA4-9E09-B45A880646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1384" y="2780928"/>
            <a:ext cx="5730666" cy="3349108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3500" dirty="0">
                <a:solidFill>
                  <a:schemeClr val="accent6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>Cultural motives - forests are important in cultures, traditions, ceremonies and spiritual belief.</a:t>
            </a:r>
          </a:p>
          <a:p>
            <a:pPr>
              <a:spcBef>
                <a:spcPts val="0"/>
              </a:spcBef>
            </a:pPr>
            <a:r>
              <a:rPr lang="en-US" sz="3500" dirty="0">
                <a:solidFill>
                  <a:schemeClr val="accent6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>Tree ceremonies - hilltribes </a:t>
            </a:r>
          </a:p>
          <a:p>
            <a:pPr>
              <a:spcBef>
                <a:spcPts val="0"/>
              </a:spcBef>
            </a:pPr>
            <a:r>
              <a:rPr lang="en-US" sz="3500" dirty="0">
                <a:solidFill>
                  <a:schemeClr val="accent6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>Traditional remedies.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B7C4F73-A4DD-4B74-8EEC-EA785E1CA2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2" r="17199"/>
          <a:stretch/>
        </p:blipFill>
        <p:spPr>
          <a:xfrm>
            <a:off x="7032104" y="0"/>
            <a:ext cx="5159896" cy="6858000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73021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F8624F-F03B-4912-A5A4-C0A285EAB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700" y="177111"/>
            <a:ext cx="11861956" cy="973802"/>
          </a:xfr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  <p:txBody>
          <a:bodyPr/>
          <a:lstStyle/>
          <a:p>
            <a:pPr>
              <a:spcAft>
                <a:spcPts val="0"/>
              </a:spcAft>
            </a:pPr>
            <a:r>
              <a:rPr lang="en-GB" sz="54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Motivation is Fundamental</a:t>
            </a:r>
            <a:endParaRPr lang="en-US" sz="4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1BD442-4FCD-4BA4-9E09-B45A880646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1344" y="2489735"/>
            <a:ext cx="3925906" cy="2952329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3500" dirty="0">
                <a:solidFill>
                  <a:schemeClr val="accent6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>Political motives – strengthening land tenure rights </a:t>
            </a:r>
          </a:p>
          <a:p>
            <a:pPr>
              <a:spcBef>
                <a:spcPts val="0"/>
              </a:spcBef>
            </a:pPr>
            <a:r>
              <a:rPr lang="en-US" sz="3500" dirty="0">
                <a:solidFill>
                  <a:schemeClr val="accent6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>Citizenship for migrants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8621180-BC50-49DA-BF92-7659D33F495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5164" y="1964293"/>
            <a:ext cx="7685492" cy="4716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2062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60295B-54B9-4937-90E3-BAB9CE69E3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3668" y="4160520"/>
            <a:ext cx="9884664" cy="731520"/>
          </a:xfrm>
        </p:spPr>
        <p:txBody>
          <a:bodyPr/>
          <a:lstStyle/>
          <a:p>
            <a:r>
              <a:rPr lang="th-TH" b="1" dirty="0">
                <a:latin typeface="Kanit Light" panose="00000400000000000000" pitchFamily="2" charset="-34"/>
                <a:cs typeface="Kanit Light" panose="00000400000000000000" pitchFamily="2" charset="-34"/>
              </a:rPr>
              <a:t>ความร่วมมือระหว่าง</a:t>
            </a:r>
            <a:r>
              <a:rPr lang="en-US" b="1" dirty="0">
                <a:latin typeface="Kanit Light" panose="00000400000000000000" pitchFamily="2" charset="-34"/>
                <a:cs typeface="Kanit Light" panose="00000400000000000000" pitchFamily="2" charset="-34"/>
              </a:rPr>
              <a:t> Stakeholders</a:t>
            </a:r>
          </a:p>
        </p:txBody>
      </p:sp>
    </p:spTree>
    <p:extLst>
      <p:ext uri="{BB962C8B-B14F-4D97-AF65-F5344CB8AC3E}">
        <p14:creationId xmlns:p14="http://schemas.microsoft.com/office/powerpoint/2010/main" val="12835659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F8624F-F03B-4912-A5A4-C0A285EAB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711" y="748073"/>
            <a:ext cx="11768577" cy="1189540"/>
          </a:xfr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GB" sz="66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Stakeholders</a:t>
            </a:r>
            <a:endParaRPr lang="en-US" sz="66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1BD442-4FCD-4BA4-9E09-B45A880646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372" y="2275464"/>
            <a:ext cx="11305256" cy="3816424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>Individuals or groups that have any interest in the area of land to be restored or may influence the long-term success of restoration</a:t>
            </a:r>
          </a:p>
        </p:txBody>
      </p:sp>
    </p:spTree>
    <p:extLst>
      <p:ext uri="{BB962C8B-B14F-4D97-AF65-F5344CB8AC3E}">
        <p14:creationId xmlns:p14="http://schemas.microsoft.com/office/powerpoint/2010/main" val="37398080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F8624F-F03B-4912-A5A4-C0A285EAB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711" y="171342"/>
            <a:ext cx="7180433" cy="1189540"/>
          </a:xfr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GB" sz="66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Stakeholders</a:t>
            </a:r>
            <a:endParaRPr lang="en-US" sz="66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740B4DC-65C2-45C2-B597-D8BAC91697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368" y="1930399"/>
            <a:ext cx="6840760" cy="4513365"/>
          </a:xfrm>
        </p:spPr>
        <p:txBody>
          <a:bodyPr/>
          <a:lstStyle/>
          <a:p>
            <a:r>
              <a:rPr lang="en-US" sz="54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government officers</a:t>
            </a:r>
          </a:p>
          <a:p>
            <a:r>
              <a:rPr lang="en-US" sz="54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village committees</a:t>
            </a:r>
          </a:p>
          <a:p>
            <a:r>
              <a:rPr lang="en-US" sz="54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NGOs</a:t>
            </a:r>
          </a:p>
          <a:p>
            <a:r>
              <a:rPr lang="en-US" sz="54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funders </a:t>
            </a:r>
          </a:p>
          <a:p>
            <a:r>
              <a:rPr lang="en-US" sz="5400" dirty="0">
                <a:latin typeface="Calibri" panose="020F0502020204030204" pitchFamily="34" charset="0"/>
                <a:ea typeface="Times New Roman" panose="02020603050405020304" pitchFamily="18" charset="0"/>
              </a:rPr>
              <a:t>t</a:t>
            </a:r>
            <a:r>
              <a:rPr lang="en-US" sz="54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echnical advisors</a:t>
            </a:r>
            <a:endParaRPr lang="en-US" sz="54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0B61637-3C89-406B-8A7E-15900780B2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9393" y="94789"/>
            <a:ext cx="4353271" cy="3264953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9678E58-8AE4-4E5F-AC9A-B5793C249FB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34" b="2614"/>
          <a:stretch/>
        </p:blipFill>
        <p:spPr>
          <a:xfrm>
            <a:off x="6888088" y="3498257"/>
            <a:ext cx="5184576" cy="3171103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812565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090540-EC58-17A8-BA1D-34B1865B85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>
                <a:latin typeface="Kanit Light" panose="00000400000000000000" pitchFamily="2" charset="-34"/>
                <a:cs typeface="Kanit Light" panose="00000400000000000000" pitchFamily="2" charset="-34"/>
              </a:rPr>
              <a:t>การวิเคราะห์ชุมชน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EF53B8-62A6-F6AC-F22B-7747FAB8A12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D2E3E89-3DC5-A1DC-7FD7-92935D980684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78180" y="2729484"/>
            <a:ext cx="10835640" cy="3319272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th-TH" dirty="0">
                <a:latin typeface="Kanit Light" panose="00000400000000000000" pitchFamily="2" charset="-34"/>
                <a:cs typeface="Kanit Light" panose="00000400000000000000" pitchFamily="2" charset="-34"/>
              </a:rPr>
              <a:t>การวิเคราะห์ชุมชน เป็นกระบวนการศึกษาและทําความเข้าใจชุมชนที่นําความรู้ทั้งในด้านจิตวิทยาชุมชน งานพัฒนาชุมชน และปรัชญาที่เกี่ยวข้องในงานชุมชน เพื่อให้ผู้ทํางานได้เรียนรู้และเกิดความเข้าใจในภาพรวมของ ชุมชนในด้านต่างๆ อย่างเป็นระบบ เช่น รูปแบบความสัมพันธ์ในชุมชน โครงสร้างของผู้คนในชุมชน ฯลฯ ทําให้ผู้ทํา งานสามารถวิเคราะห์ชุมชน และทํางานร่วมกันได้อย่างเข้มแข็งมีประสิทธิภาพ</a:t>
            </a:r>
          </a:p>
        </p:txBody>
      </p:sp>
    </p:spTree>
    <p:extLst>
      <p:ext uri="{BB962C8B-B14F-4D97-AF65-F5344CB8AC3E}">
        <p14:creationId xmlns:p14="http://schemas.microsoft.com/office/powerpoint/2010/main" val="38831449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82F07783-8717-4DDF-0325-775403F110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>
                <a:latin typeface="Kanit Light" panose="00000400000000000000" pitchFamily="2" charset="-34"/>
                <a:cs typeface="Kanit Light" panose="00000400000000000000" pitchFamily="2" charset="-34"/>
              </a:rPr>
              <a:t>การวิเคราะห์ชุมชน</a:t>
            </a:r>
            <a:endParaRPr lang="th-TH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719C0A4-E6B1-1306-61AF-2A8098E25D8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327829" y="5371824"/>
            <a:ext cx="2194560" cy="580029"/>
          </a:xfrm>
        </p:spPr>
        <p:txBody>
          <a:bodyPr/>
          <a:lstStyle/>
          <a:p>
            <a:r>
              <a:rPr lang="th-TH" dirty="0">
                <a:latin typeface="Kanit Light" panose="00000400000000000000" pitchFamily="2" charset="-34"/>
                <a:cs typeface="Kanit Light" panose="00000400000000000000" pitchFamily="2" charset="-34"/>
              </a:rPr>
              <a:t>ชุมชนดั้งเดิม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D5B6BC42-9556-F22B-17F1-8C9A51DC8F1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774002" y="5463719"/>
            <a:ext cx="2194560" cy="355600"/>
          </a:xfrm>
        </p:spPr>
        <p:txBody>
          <a:bodyPr/>
          <a:lstStyle/>
          <a:p>
            <a:r>
              <a:rPr lang="th-TH" dirty="0">
                <a:latin typeface="Kanit Light" panose="00000400000000000000" pitchFamily="2" charset="-34"/>
                <a:cs typeface="Kanit Light" panose="00000400000000000000" pitchFamily="2" charset="-34"/>
              </a:rPr>
              <a:t>ชุมชนอพยพเข้ามา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B7219573-53B0-D4E9-BDA7-1F74FD9DCED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220175" y="5438319"/>
            <a:ext cx="2194560" cy="355600"/>
          </a:xfrm>
        </p:spPr>
        <p:txBody>
          <a:bodyPr/>
          <a:lstStyle/>
          <a:p>
            <a:r>
              <a:rPr lang="th-TH" dirty="0">
                <a:latin typeface="Kanit Light" panose="00000400000000000000" pitchFamily="2" charset="-34"/>
                <a:cs typeface="Kanit Light" panose="00000400000000000000" pitchFamily="2" charset="-34"/>
              </a:rPr>
              <a:t>ชุมชนที่ผ่านการจัดตั้ง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5459A4-A1E2-6AC2-983D-919C326C7E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34" name="Picture Placeholder 33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5B5A10C2-1CF3-D083-A0F6-2C40C8E31E1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/>
          <a:srcRect l="24419" t="33885" r="49436" b="30321"/>
          <a:stretch/>
        </p:blipFill>
        <p:spPr>
          <a:xfrm>
            <a:off x="931738" y="1574798"/>
            <a:ext cx="3149535" cy="3920851"/>
          </a:xfr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2DBD0AD3-5C5F-834B-D4E3-6609ED7C5C9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501" t="31002" r="49644" b="35558"/>
          <a:stretch/>
        </p:blipFill>
        <p:spPr>
          <a:xfrm>
            <a:off x="7519668" y="1825228"/>
            <a:ext cx="3818893" cy="3627875"/>
          </a:xfrm>
          <a:prstGeom prst="rect">
            <a:avLst/>
          </a:prstGeom>
        </p:spPr>
      </p:pic>
      <p:pic>
        <p:nvPicPr>
          <p:cNvPr id="40" name="Picture Placeholder 39" descr="Graphical user interface, text, Word&#10;&#10;Description automatically generated">
            <a:extLst>
              <a:ext uri="{FF2B5EF4-FFF2-40B4-BE49-F238E27FC236}">
                <a16:creationId xmlns:a16="http://schemas.microsoft.com/office/drawing/2014/main" id="{896DAE72-B1C6-0A6F-5FEB-9D4ECEE2523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4"/>
          <a:srcRect l="47996" t="48172" r="26252" b="19120"/>
          <a:stretch/>
        </p:blipFill>
        <p:spPr>
          <a:xfrm>
            <a:off x="4081273" y="1857614"/>
            <a:ext cx="3580018" cy="3627875"/>
          </a:xfr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E27D23F8-373F-F954-C97F-8232F7D9381E}"/>
              </a:ext>
            </a:extLst>
          </p:cNvPr>
          <p:cNvSpPr txBox="1"/>
          <p:nvPr/>
        </p:nvSpPr>
        <p:spPr>
          <a:xfrm>
            <a:off x="240791" y="6477000"/>
            <a:ext cx="74204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dirty="0">
                <a:latin typeface="Kanit Light" panose="00000400000000000000" pitchFamily="2" charset="-34"/>
                <a:cs typeface="Kanit Light" panose="00000400000000000000" pitchFamily="2" charset="-34"/>
              </a:rPr>
              <a:t>ที่มา </a:t>
            </a:r>
            <a:r>
              <a:rPr lang="en-US" dirty="0">
                <a:latin typeface="Kanit Light" panose="00000400000000000000" pitchFamily="2" charset="-34"/>
                <a:cs typeface="Kanit Light" panose="00000400000000000000" pitchFamily="2" charset="-34"/>
              </a:rPr>
              <a:t>: </a:t>
            </a:r>
            <a:r>
              <a:rPr lang="th-TH" dirty="0">
                <a:latin typeface="Kanit Light" panose="00000400000000000000" pitchFamily="2" charset="-34"/>
                <a:cs typeface="Kanit Light" panose="00000400000000000000" pitchFamily="2" charset="-34"/>
              </a:rPr>
              <a:t>คู่มือการมีส่วนร่วมและจัดการความขัดแย้งในผืนป่าตะวันตก.</a:t>
            </a:r>
            <a:r>
              <a:rPr lang="en-US" dirty="0">
                <a:latin typeface="Kanit Light" panose="00000400000000000000" pitchFamily="2" charset="-34"/>
                <a:cs typeface="Kanit Light" panose="00000400000000000000" pitchFamily="2" charset="-34"/>
              </a:rPr>
              <a:t>pdf</a:t>
            </a:r>
            <a:endParaRPr lang="th-TH" dirty="0">
              <a:latin typeface="Kanit Light" panose="00000400000000000000" pitchFamily="2" charset="-34"/>
              <a:cs typeface="Kanit Light" panose="000004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845887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DF434-28DB-4621-A497-D62C41CE04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accent3"/>
                </a:solidFill>
                <a:latin typeface="Baskerville Old Face" panose="02020602080505020303" pitchFamily="18" charset="77"/>
                <a:cs typeface="Calibri Light"/>
              </a:rPr>
              <a:t>Agenda</a:t>
            </a:r>
            <a:endParaRPr lang="en-US" dirty="0">
              <a:solidFill>
                <a:schemeClr val="accent3"/>
              </a:solidFill>
              <a:latin typeface="Baskerville Old Face" panose="02020602080505020303" pitchFamily="18" charset="77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90AC0D-F624-B281-1AB5-687E5F6B32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</a:t>
            </a:r>
          </a:p>
        </p:txBody>
      </p:sp>
      <p:pic>
        <p:nvPicPr>
          <p:cNvPr id="10" name="Picture 9" descr="Floral leaf accent">
            <a:extLst>
              <a:ext uri="{FF2B5EF4-FFF2-40B4-BE49-F238E27FC236}">
                <a16:creationId xmlns:a16="http://schemas.microsoft.com/office/drawing/2014/main" id="{08A3395B-5659-47E4-8F54-71340961FF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1633" flipH="1">
            <a:off x="1654192" y="3058939"/>
            <a:ext cx="1243661" cy="790090"/>
          </a:xfrm>
          <a:prstGeom prst="rect">
            <a:avLst/>
          </a:prstGeom>
        </p:spPr>
      </p:pic>
      <p:pic>
        <p:nvPicPr>
          <p:cNvPr id="1929" name="Picture 1928" descr="Floral leaf accent">
            <a:extLst>
              <a:ext uri="{FF2B5EF4-FFF2-40B4-BE49-F238E27FC236}">
                <a16:creationId xmlns:a16="http://schemas.microsoft.com/office/drawing/2014/main" id="{CF8E7A1B-4724-55CB-6FAD-D8E7562935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7260" y="2342954"/>
            <a:ext cx="1791038" cy="2033695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788C46-D0BC-4307-AE55-7601A139E7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818120" y="2194560"/>
            <a:ext cx="4114800" cy="4306824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th-TH" sz="2400" dirty="0">
                <a:solidFill>
                  <a:schemeClr val="accent3"/>
                </a:solidFill>
                <a:latin typeface="Kanit Light" panose="00000400000000000000" pitchFamily="2" charset="-34"/>
                <a:cs typeface="Kanit Light" panose="00000400000000000000" pitchFamily="2" charset="-34"/>
              </a:rPr>
              <a:t>ความสำคัญ</a:t>
            </a:r>
            <a:r>
              <a:rPr lang="th-TH" dirty="0">
                <a:latin typeface="Kanit Light" panose="00000400000000000000" pitchFamily="2" charset="-34"/>
                <a:cs typeface="Kanit Light" panose="00000400000000000000" pitchFamily="2" charset="-34"/>
              </a:rPr>
              <a:t>ของการมีส่วนร่วม</a:t>
            </a:r>
            <a:endParaRPr lang="en-US" sz="2400" dirty="0">
              <a:solidFill>
                <a:schemeClr val="accent3"/>
              </a:solidFill>
              <a:latin typeface="Kanit Light" panose="00000400000000000000" pitchFamily="2" charset="-34"/>
              <a:cs typeface="Kanit Light" panose="00000400000000000000" pitchFamily="2" charset="-34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th-TH" dirty="0">
                <a:latin typeface="Kanit Light" panose="00000400000000000000" pitchFamily="2" charset="-34"/>
                <a:cs typeface="Kanit Light" panose="00000400000000000000" pitchFamily="2" charset="-34"/>
              </a:rPr>
              <a:t>แรงจูงใจ</a:t>
            </a:r>
            <a:endParaRPr lang="en-US" sz="2400" dirty="0">
              <a:solidFill>
                <a:schemeClr val="accent3"/>
              </a:solidFill>
              <a:latin typeface="Kanit Light" panose="00000400000000000000" pitchFamily="2" charset="-34"/>
              <a:cs typeface="Kanit Light" panose="00000400000000000000" pitchFamily="2" charset="-34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th-TH" dirty="0">
                <a:latin typeface="Kanit Light" panose="00000400000000000000" pitchFamily="2" charset="-34"/>
                <a:cs typeface="Kanit Light" panose="00000400000000000000" pitchFamily="2" charset="-34"/>
              </a:rPr>
              <a:t>ความร่วมมือ</a:t>
            </a:r>
            <a:endParaRPr lang="en-US" sz="2400" dirty="0">
              <a:solidFill>
                <a:schemeClr val="accent3"/>
              </a:solidFill>
              <a:latin typeface="Kanit Light" panose="00000400000000000000" pitchFamily="2" charset="-34"/>
              <a:cs typeface="Kanit Light" panose="00000400000000000000" pitchFamily="2" charset="-34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th-TH" sz="2400" dirty="0">
                <a:solidFill>
                  <a:schemeClr val="accent3"/>
                </a:solidFill>
                <a:latin typeface="Kanit Light" panose="00000400000000000000" pitchFamily="2" charset="-34"/>
                <a:cs typeface="Kanit Light" panose="00000400000000000000" pitchFamily="2" charset="-34"/>
              </a:rPr>
              <a:t>กรณีศึกษา (หากมีเวลา)</a:t>
            </a:r>
            <a:endParaRPr lang="en-US" sz="2400" dirty="0">
              <a:solidFill>
                <a:schemeClr val="accent3"/>
              </a:solidFill>
              <a:latin typeface="Kanit Light" panose="00000400000000000000" pitchFamily="2" charset="-34"/>
              <a:cs typeface="Kanit Light" panose="00000400000000000000" pitchFamily="2" charset="-34"/>
            </a:endParaRPr>
          </a:p>
          <a:p>
            <a:endParaRPr lang="en-US" dirty="0">
              <a:solidFill>
                <a:schemeClr val="accent3"/>
              </a:solidFill>
              <a:latin typeface="Kanit Light" panose="00000400000000000000" pitchFamily="2" charset="-34"/>
              <a:cs typeface="Kanit Light" panose="00000400000000000000" pitchFamily="2" charset="-34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2884A3-BD82-0FC6-A582-54DD17DBC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95278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E9A324-1216-7A82-D105-F5CC9ADE65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>
                <a:latin typeface="Kanit Light" panose="00000400000000000000" pitchFamily="2" charset="-34"/>
                <a:cs typeface="Kanit Light" panose="00000400000000000000" pitchFamily="2" charset="-34"/>
              </a:rPr>
              <a:t>การวิเคราะห์ผู้มีส่วนได้ส่วนเสียด้วยการตอบคำถาม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B67B20-1B5C-DF1D-18D4-32658FE0DCE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FC3CE5-472E-AF21-B298-0D4ECC7919F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75360" y="2615184"/>
            <a:ext cx="10241280" cy="3988816"/>
          </a:xfrm>
        </p:spPr>
        <p:txBody>
          <a:bodyPr>
            <a:normAutofit/>
          </a:bodyPr>
          <a:lstStyle/>
          <a:p>
            <a:r>
              <a:rPr lang="th-TH" dirty="0">
                <a:latin typeface="Kanit Light" panose="00000400000000000000" pitchFamily="2" charset="-34"/>
                <a:cs typeface="Kanit Light" panose="00000400000000000000" pitchFamily="2" charset="-34"/>
              </a:rPr>
              <a:t>ใครอาจได้รับผลกระทบ? </a:t>
            </a:r>
          </a:p>
          <a:p>
            <a:r>
              <a:rPr lang="th-TH" dirty="0">
                <a:latin typeface="Kanit Light" panose="00000400000000000000" pitchFamily="2" charset="-34"/>
                <a:cs typeface="Kanit Light" panose="00000400000000000000" pitchFamily="2" charset="-34"/>
              </a:rPr>
              <a:t>ใครเป็นผู้แทนของกลุ่มคนที่อาจได้รับผลกระทบ? </a:t>
            </a:r>
          </a:p>
          <a:p>
            <a:r>
              <a:rPr lang="th-TH" dirty="0">
                <a:latin typeface="Kanit Light" panose="00000400000000000000" pitchFamily="2" charset="-34"/>
                <a:cs typeface="Kanit Light" panose="00000400000000000000" pitchFamily="2" charset="-34"/>
              </a:rPr>
              <a:t>ใครที่ไม่มีโอกาสพูดให้ ผู้มีอํานาจตัดสินใจได้ยิ</a:t>
            </a:r>
            <a:r>
              <a:rPr lang="en-US" dirty="0">
                <a:latin typeface="Kanit Light" panose="00000400000000000000" pitchFamily="2" charset="-34"/>
                <a:cs typeface="Kanit Light" panose="00000400000000000000" pitchFamily="2" charset="-34"/>
              </a:rPr>
              <a:t>o? </a:t>
            </a:r>
            <a:endParaRPr lang="th-TH" dirty="0">
              <a:latin typeface="Kanit Light" panose="00000400000000000000" pitchFamily="2" charset="-34"/>
              <a:cs typeface="Kanit Light" panose="00000400000000000000" pitchFamily="2" charset="-34"/>
            </a:endParaRPr>
          </a:p>
          <a:p>
            <a:r>
              <a:rPr lang="th-TH" dirty="0">
                <a:latin typeface="Kanit Light" panose="00000400000000000000" pitchFamily="2" charset="-34"/>
                <a:cs typeface="Kanit Light" panose="00000400000000000000" pitchFamily="2" charset="-34"/>
              </a:rPr>
              <a:t>ใครบ้างรับผิดชอบต่อเรื่องที่อยากทํา? </a:t>
            </a:r>
          </a:p>
          <a:p>
            <a:r>
              <a:rPr lang="th-TH" dirty="0">
                <a:latin typeface="Kanit Light" panose="00000400000000000000" pitchFamily="2" charset="-34"/>
                <a:cs typeface="Kanit Light" panose="00000400000000000000" pitchFamily="2" charset="-34"/>
              </a:rPr>
              <a:t>ใครบ้างที่จะทําการคัดค้านอย่างแข็งขัน? </a:t>
            </a:r>
          </a:p>
          <a:p>
            <a:r>
              <a:rPr lang="th-TH" dirty="0">
                <a:latin typeface="Kanit Light" panose="00000400000000000000" pitchFamily="2" charset="-34"/>
                <a:cs typeface="Kanit Light" panose="00000400000000000000" pitchFamily="2" charset="-34"/>
              </a:rPr>
              <a:t>ใครสามารถแบ่งปันทรัพยากรมาให้ได้ </a:t>
            </a:r>
          </a:p>
          <a:p>
            <a:r>
              <a:rPr lang="th-TH" dirty="0">
                <a:latin typeface="Kanit Light" panose="00000400000000000000" pitchFamily="2" charset="-34"/>
                <a:cs typeface="Kanit Light" panose="00000400000000000000" pitchFamily="2" charset="-34"/>
              </a:rPr>
              <a:t>พฤติกรรมของใครบ้างที่จะต้องเปลี่ยนหากเกิดการตัดสินใจนี้ขึ้น?</a:t>
            </a:r>
          </a:p>
        </p:txBody>
      </p:sp>
    </p:spTree>
    <p:extLst>
      <p:ext uri="{BB962C8B-B14F-4D97-AF65-F5344CB8AC3E}">
        <p14:creationId xmlns:p14="http://schemas.microsoft.com/office/powerpoint/2010/main" val="25529461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8E12972-0A4E-B777-F79E-A90FAAEF0C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>
                <a:latin typeface="Kanit Light" panose="00000400000000000000" pitchFamily="2" charset="-34"/>
                <a:cs typeface="Kanit Light" panose="00000400000000000000" pitchFamily="2" charset="-34"/>
              </a:rPr>
              <a:t>การวิเคราะห์ผู้มีส่วนได้ส่วนเสีย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B05F9A44-2663-C64D-5FC6-3008A2A52831}"/>
              </a:ext>
            </a:extLst>
          </p:cNvPr>
          <p:cNvGraphicFramePr>
            <a:graphicFrameLocks noGrp="1"/>
          </p:cNvGraphicFramePr>
          <p:nvPr>
            <p:ph sz="quarter" idx="12"/>
            <p:extLst>
              <p:ext uri="{D42A27DB-BD31-4B8C-83A1-F6EECF244321}">
                <p14:modId xmlns:p14="http://schemas.microsoft.com/office/powerpoint/2010/main" val="1126934373"/>
              </p:ext>
            </p:extLst>
          </p:nvPr>
        </p:nvGraphicFramePr>
        <p:xfrm>
          <a:off x="-1696719" y="2296160"/>
          <a:ext cx="10332720" cy="41655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7" name="Group 16">
            <a:extLst>
              <a:ext uri="{FF2B5EF4-FFF2-40B4-BE49-F238E27FC236}">
                <a16:creationId xmlns:a16="http://schemas.microsoft.com/office/drawing/2014/main" id="{64B3E939-591A-FC08-D6DB-9BE0CA061D7D}"/>
              </a:ext>
            </a:extLst>
          </p:cNvPr>
          <p:cNvGrpSpPr/>
          <p:nvPr/>
        </p:nvGrpSpPr>
        <p:grpSpPr>
          <a:xfrm>
            <a:off x="368304" y="2306373"/>
            <a:ext cx="5867426" cy="4632438"/>
            <a:chOff x="2816864" y="2306373"/>
            <a:chExt cx="5867426" cy="4632438"/>
          </a:xfrm>
        </p:grpSpPr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C054357C-D8FE-9C06-7E77-14C2469122E3}"/>
                </a:ext>
              </a:extLst>
            </p:cNvPr>
            <p:cNvCxnSpPr/>
            <p:nvPr/>
          </p:nvCxnSpPr>
          <p:spPr>
            <a:xfrm flipV="1">
              <a:off x="3413760" y="2458720"/>
              <a:ext cx="0" cy="4165600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4A99C14A-CDA5-150E-0E6C-1A8ADCBC43F9}"/>
                </a:ext>
              </a:extLst>
            </p:cNvPr>
            <p:cNvCxnSpPr>
              <a:cxnSpLocks/>
            </p:cNvCxnSpPr>
            <p:nvPr/>
          </p:nvCxnSpPr>
          <p:spPr>
            <a:xfrm>
              <a:off x="3413760" y="6593840"/>
              <a:ext cx="4805680" cy="0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98B57EE-CA0A-D734-913C-7EE449A9AB41}"/>
                </a:ext>
              </a:extLst>
            </p:cNvPr>
            <p:cNvSpPr txBox="1"/>
            <p:nvPr/>
          </p:nvSpPr>
          <p:spPr>
            <a:xfrm rot="16200000">
              <a:off x="1923510" y="4276342"/>
              <a:ext cx="218681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000" dirty="0">
                  <a:latin typeface="Kanit Light" panose="00000400000000000000" pitchFamily="2" charset="-34"/>
                  <a:cs typeface="Kanit Light" panose="00000400000000000000" pitchFamily="2" charset="-34"/>
                </a:rPr>
                <a:t>ผลกะทบ</a:t>
              </a:r>
              <a:r>
                <a:rPr lang="en-US" sz="2000" dirty="0">
                  <a:latin typeface="Kanit Light" panose="00000400000000000000" pitchFamily="2" charset="-34"/>
                  <a:cs typeface="Kanit Light" panose="00000400000000000000" pitchFamily="2" charset="-34"/>
                </a:rPr>
                <a:t> (Impact) </a:t>
              </a:r>
              <a:endParaRPr lang="th-TH" sz="2000" dirty="0">
                <a:latin typeface="Kanit Light" panose="00000400000000000000" pitchFamily="2" charset="-34"/>
                <a:cs typeface="Kanit Light" panose="00000400000000000000" pitchFamily="2" charset="-34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A3DDAE9-13F8-F19C-B1CF-020F877C3100}"/>
                </a:ext>
              </a:extLst>
            </p:cNvPr>
            <p:cNvSpPr txBox="1"/>
            <p:nvPr/>
          </p:nvSpPr>
          <p:spPr>
            <a:xfrm>
              <a:off x="4673096" y="6538701"/>
              <a:ext cx="22605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000" dirty="0">
                  <a:latin typeface="Kanit Light" panose="00000400000000000000" pitchFamily="2" charset="-34"/>
                  <a:cs typeface="Kanit Light" panose="00000400000000000000" pitchFamily="2" charset="-34"/>
                </a:rPr>
                <a:t>อิทธิพล </a:t>
              </a:r>
              <a:r>
                <a:rPr lang="en-US" sz="2000" dirty="0">
                  <a:latin typeface="Kanit Light" panose="00000400000000000000" pitchFamily="2" charset="-34"/>
                  <a:cs typeface="Kanit Light" panose="00000400000000000000" pitchFamily="2" charset="-34"/>
                </a:rPr>
                <a:t>(Influence)</a:t>
              </a:r>
              <a:endParaRPr lang="th-TH" sz="2000" dirty="0">
                <a:latin typeface="Kanit Light" panose="00000400000000000000" pitchFamily="2" charset="-34"/>
                <a:cs typeface="Kanit Light" panose="00000400000000000000" pitchFamily="2" charset="-34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DCAD6C4-DD4B-EC4E-6E09-B88E10DBE5E8}"/>
                </a:ext>
              </a:extLst>
            </p:cNvPr>
            <p:cNvSpPr txBox="1"/>
            <p:nvPr/>
          </p:nvSpPr>
          <p:spPr>
            <a:xfrm>
              <a:off x="2832190" y="6500649"/>
              <a:ext cx="58156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Low</a:t>
              </a:r>
              <a:endParaRPr lang="th-TH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597F0D7-DA47-637F-36CE-D4EF32C1F3B4}"/>
                </a:ext>
              </a:extLst>
            </p:cNvPr>
            <p:cNvSpPr txBox="1"/>
            <p:nvPr/>
          </p:nvSpPr>
          <p:spPr>
            <a:xfrm>
              <a:off x="2817121" y="2306373"/>
              <a:ext cx="59663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High</a:t>
              </a:r>
              <a:endParaRPr lang="th-TH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BE9513D-E19E-590F-0260-0F4E513CFF3D}"/>
                </a:ext>
              </a:extLst>
            </p:cNvPr>
            <p:cNvSpPr txBox="1"/>
            <p:nvPr/>
          </p:nvSpPr>
          <p:spPr>
            <a:xfrm>
              <a:off x="8087652" y="6538701"/>
              <a:ext cx="59663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High</a:t>
              </a:r>
              <a:endParaRPr lang="th-TH" dirty="0"/>
            </a:p>
          </p:txBody>
        </p:sp>
      </p:grpSp>
      <p:graphicFrame>
        <p:nvGraphicFramePr>
          <p:cNvPr id="18" name="Table 18">
            <a:extLst>
              <a:ext uri="{FF2B5EF4-FFF2-40B4-BE49-F238E27FC236}">
                <a16:creationId xmlns:a16="http://schemas.microsoft.com/office/drawing/2014/main" id="{D8C333E2-8498-B343-3DF7-1FDF4C8FA5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7329575"/>
              </p:ext>
            </p:extLst>
          </p:nvPr>
        </p:nvGraphicFramePr>
        <p:xfrm>
          <a:off x="5703652" y="3502659"/>
          <a:ext cx="6258270" cy="2026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1654">
                  <a:extLst>
                    <a:ext uri="{9D8B030D-6E8A-4147-A177-3AD203B41FA5}">
                      <a16:colId xmlns:a16="http://schemas.microsoft.com/office/drawing/2014/main" val="3532315247"/>
                    </a:ext>
                  </a:extLst>
                </a:gridCol>
                <a:gridCol w="1359174">
                  <a:extLst>
                    <a:ext uri="{9D8B030D-6E8A-4147-A177-3AD203B41FA5}">
                      <a16:colId xmlns:a16="http://schemas.microsoft.com/office/drawing/2014/main" val="1630040464"/>
                    </a:ext>
                  </a:extLst>
                </a:gridCol>
                <a:gridCol w="1144134">
                  <a:extLst>
                    <a:ext uri="{9D8B030D-6E8A-4147-A177-3AD203B41FA5}">
                      <a16:colId xmlns:a16="http://schemas.microsoft.com/office/drawing/2014/main" val="1233337375"/>
                    </a:ext>
                  </a:extLst>
                </a:gridCol>
                <a:gridCol w="1251654">
                  <a:extLst>
                    <a:ext uri="{9D8B030D-6E8A-4147-A177-3AD203B41FA5}">
                      <a16:colId xmlns:a16="http://schemas.microsoft.com/office/drawing/2014/main" val="2945047490"/>
                    </a:ext>
                  </a:extLst>
                </a:gridCol>
                <a:gridCol w="1251654">
                  <a:extLst>
                    <a:ext uri="{9D8B030D-6E8A-4147-A177-3AD203B41FA5}">
                      <a16:colId xmlns:a16="http://schemas.microsoft.com/office/drawing/2014/main" val="18124346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latin typeface="Kanit Light" panose="00000400000000000000" pitchFamily="2" charset="-34"/>
                          <a:cs typeface="Kanit Light" panose="00000400000000000000" pitchFamily="2" charset="-34"/>
                        </a:rPr>
                        <a:t>ผู้มีส่วนได้ส่วนเสีย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latin typeface="Kanit Light" panose="00000400000000000000" pitchFamily="2" charset="-34"/>
                          <a:cs typeface="Kanit Light" panose="00000400000000000000" pitchFamily="2" charset="-34"/>
                        </a:rPr>
                        <a:t>ระดับความสำคัญ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latin typeface="Kanit Light" panose="00000400000000000000" pitchFamily="2" charset="-34"/>
                          <a:cs typeface="Kanit Light" panose="00000400000000000000" pitchFamily="2" charset="-34"/>
                        </a:rPr>
                        <a:t>ประเด็นความต้องการ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latin typeface="Kanit Light" panose="00000400000000000000" pitchFamily="2" charset="-34"/>
                          <a:cs typeface="Kanit Light" panose="00000400000000000000" pitchFamily="2" charset="-34"/>
                        </a:rPr>
                        <a:t>รูปแบบการสร้างสัมพันธ์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latin typeface="Kanit Light" panose="00000400000000000000" pitchFamily="2" charset="-34"/>
                          <a:cs typeface="Kanit Light" panose="00000400000000000000" pitchFamily="2" charset="-34"/>
                        </a:rPr>
                        <a:t>วิธีการสื่อสาร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42552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Kanit Light" panose="00000400000000000000" pitchFamily="2" charset="-34"/>
                          <a:cs typeface="Kanit Light" panose="00000400000000000000" pitchFamily="2" charset="-34"/>
                        </a:rPr>
                        <a:t>1</a:t>
                      </a:r>
                      <a:endParaRPr lang="th-TH" dirty="0">
                        <a:latin typeface="Kanit Light" panose="00000400000000000000" pitchFamily="2" charset="-34"/>
                        <a:cs typeface="Kanit Light" panose="00000400000000000000" pitchFamily="2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>
                        <a:latin typeface="Kanit Light" panose="00000400000000000000" pitchFamily="2" charset="-34"/>
                        <a:cs typeface="Kanit Light" panose="00000400000000000000" pitchFamily="2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>
                        <a:latin typeface="Kanit Light" panose="00000400000000000000" pitchFamily="2" charset="-34"/>
                        <a:cs typeface="Kanit Light" panose="00000400000000000000" pitchFamily="2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>
                        <a:latin typeface="Kanit Light" panose="00000400000000000000" pitchFamily="2" charset="-34"/>
                        <a:cs typeface="Kanit Light" panose="00000400000000000000" pitchFamily="2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>
                        <a:latin typeface="Kanit Light" panose="00000400000000000000" pitchFamily="2" charset="-34"/>
                        <a:cs typeface="Kanit Light" panose="00000400000000000000" pitchFamily="2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330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Kanit Light" panose="00000400000000000000" pitchFamily="2" charset="-34"/>
                          <a:cs typeface="Kanit Light" panose="00000400000000000000" pitchFamily="2" charset="-34"/>
                        </a:rPr>
                        <a:t>2</a:t>
                      </a:r>
                      <a:endParaRPr lang="th-TH" dirty="0">
                        <a:latin typeface="Kanit Light" panose="00000400000000000000" pitchFamily="2" charset="-34"/>
                        <a:cs typeface="Kanit Light" panose="00000400000000000000" pitchFamily="2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>
                        <a:latin typeface="Kanit Light" panose="00000400000000000000" pitchFamily="2" charset="-34"/>
                        <a:cs typeface="Kanit Light" panose="00000400000000000000" pitchFamily="2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>
                        <a:latin typeface="Kanit Light" panose="00000400000000000000" pitchFamily="2" charset="-34"/>
                        <a:cs typeface="Kanit Light" panose="00000400000000000000" pitchFamily="2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>
                        <a:latin typeface="Kanit Light" panose="00000400000000000000" pitchFamily="2" charset="-34"/>
                        <a:cs typeface="Kanit Light" panose="00000400000000000000" pitchFamily="2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>
                        <a:latin typeface="Kanit Light" panose="00000400000000000000" pitchFamily="2" charset="-34"/>
                        <a:cs typeface="Kanit Light" panose="00000400000000000000" pitchFamily="2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90299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dirty="0">
                          <a:latin typeface="Kanit Light" panose="00000400000000000000" pitchFamily="2" charset="-34"/>
                          <a:cs typeface="Kanit Light" panose="00000400000000000000" pitchFamily="2" charset="-34"/>
                        </a:rPr>
                        <a:t>.....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>
                        <a:latin typeface="Kanit Light" panose="00000400000000000000" pitchFamily="2" charset="-34"/>
                        <a:cs typeface="Kanit Light" panose="00000400000000000000" pitchFamily="2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>
                        <a:latin typeface="Kanit Light" panose="00000400000000000000" pitchFamily="2" charset="-34"/>
                        <a:cs typeface="Kanit Light" panose="00000400000000000000" pitchFamily="2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>
                        <a:latin typeface="Kanit Light" panose="00000400000000000000" pitchFamily="2" charset="-34"/>
                        <a:cs typeface="Kanit Light" panose="00000400000000000000" pitchFamily="2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>
                        <a:latin typeface="Kanit Light" panose="00000400000000000000" pitchFamily="2" charset="-34"/>
                        <a:cs typeface="Kanit Light" panose="00000400000000000000" pitchFamily="2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62166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63399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A2494-F67D-CF3E-9A72-82A2E2140E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>
                <a:latin typeface="Kanit Light" panose="00000400000000000000" pitchFamily="2" charset="-34"/>
                <a:cs typeface="Kanit Light" panose="00000400000000000000" pitchFamily="2" charset="-34"/>
              </a:rPr>
              <a:t>การสร้างความร่วมมือ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707242-36F4-A13C-257B-763F4746868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22</a:t>
            </a:fld>
            <a:endParaRPr lang="en-US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94D059B2-3BC2-E8AD-9F61-34B2AC2D4A3B}"/>
              </a:ext>
            </a:extLst>
          </p:cNvPr>
          <p:cNvGraphicFramePr>
            <a:graphicFrameLocks noGrp="1"/>
          </p:cNvGraphicFramePr>
          <p:nvPr>
            <p:ph sz="quarter" idx="12"/>
            <p:extLst>
              <p:ext uri="{D42A27DB-BD31-4B8C-83A1-F6EECF244321}">
                <p14:modId xmlns:p14="http://schemas.microsoft.com/office/powerpoint/2010/main" val="3589131022"/>
              </p:ext>
            </p:extLst>
          </p:nvPr>
        </p:nvGraphicFramePr>
        <p:xfrm>
          <a:off x="974724" y="2614613"/>
          <a:ext cx="10836276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73576">
                  <a:extLst>
                    <a:ext uri="{9D8B030D-6E8A-4147-A177-3AD203B41FA5}">
                      <a16:colId xmlns:a16="http://schemas.microsoft.com/office/drawing/2014/main" val="3470623030"/>
                    </a:ext>
                  </a:extLst>
                </a:gridCol>
                <a:gridCol w="6362700">
                  <a:extLst>
                    <a:ext uri="{9D8B030D-6E8A-4147-A177-3AD203B41FA5}">
                      <a16:colId xmlns:a16="http://schemas.microsoft.com/office/drawing/2014/main" val="38219984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th-TH" sz="2800" dirty="0">
                          <a:latin typeface="Kanit Light" panose="00000400000000000000" pitchFamily="2" charset="-34"/>
                          <a:cs typeface="Kanit Light" panose="00000400000000000000" pitchFamily="2" charset="-34"/>
                        </a:rPr>
                        <a:t>ประเภทของผู้มีส่วนได้ส่วนเสีย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dirty="0">
                          <a:latin typeface="Kanit Light" panose="00000400000000000000" pitchFamily="2" charset="-34"/>
                          <a:cs typeface="Kanit Light" panose="00000400000000000000" pitchFamily="2" charset="-34"/>
                        </a:rPr>
                        <a:t>เทคนิคการมีส่วนร่วม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20861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2800" dirty="0">
                          <a:latin typeface="Kanit Light" panose="00000400000000000000" pitchFamily="2" charset="-34"/>
                          <a:cs typeface="Kanit Light" panose="00000400000000000000" pitchFamily="2" charset="-34"/>
                        </a:rPr>
                        <a:t>ผู้นำที่กระตือรือร้น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dirty="0">
                          <a:latin typeface="Kanit Light" panose="00000400000000000000" pitchFamily="2" charset="-34"/>
                          <a:cs typeface="Kanit Light" panose="00000400000000000000" pitchFamily="2" charset="-34"/>
                        </a:rPr>
                        <a:t>คณะที่ปรึกษา/การพบปะไม่เป็นทางการ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5082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2800" dirty="0">
                          <a:latin typeface="Kanit Light" panose="00000400000000000000" pitchFamily="2" charset="-34"/>
                          <a:cs typeface="Kanit Light" panose="00000400000000000000" pitchFamily="2" charset="-34"/>
                        </a:rPr>
                        <a:t>นักวิชาการ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dirty="0">
                          <a:latin typeface="Kanit Light" panose="00000400000000000000" pitchFamily="2" charset="-34"/>
                          <a:cs typeface="Kanit Light" panose="00000400000000000000" pitchFamily="2" charset="-34"/>
                        </a:rPr>
                        <a:t>คณะที่ปรึกษา/รายงานการศึกษา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26370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2800" dirty="0">
                          <a:latin typeface="Kanit Light" panose="00000400000000000000" pitchFamily="2" charset="-34"/>
                          <a:cs typeface="Kanit Light" panose="00000400000000000000" pitchFamily="2" charset="-34"/>
                        </a:rPr>
                        <a:t>นักวิจารณ์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dirty="0">
                          <a:latin typeface="Kanit Light" panose="00000400000000000000" pitchFamily="2" charset="-34"/>
                          <a:cs typeface="Kanit Light" panose="00000400000000000000" pitchFamily="2" charset="-34"/>
                        </a:rPr>
                        <a:t>เวทีสาธารณะ/ประชุมกลุ่มย่อย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72905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2800" dirty="0">
                          <a:latin typeface="Kanit Light" panose="00000400000000000000" pitchFamily="2" charset="-34"/>
                          <a:cs typeface="Kanit Light" panose="00000400000000000000" pitchFamily="2" charset="-34"/>
                        </a:rPr>
                        <a:t>นักสังเกตการณ์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dirty="0">
                          <a:latin typeface="Kanit Light" panose="00000400000000000000" pitchFamily="2" charset="-34"/>
                          <a:cs typeface="Kanit Light" panose="00000400000000000000" pitchFamily="2" charset="-34"/>
                        </a:rPr>
                        <a:t>จดหมายข่าว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64530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2800" dirty="0">
                          <a:latin typeface="Kanit Light" panose="00000400000000000000" pitchFamily="2" charset="-34"/>
                          <a:cs typeface="Kanit Light" panose="00000400000000000000" pitchFamily="2" charset="-34"/>
                        </a:rPr>
                        <a:t>ประชาชนทั่วไป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dirty="0">
                          <a:latin typeface="Kanit Light" panose="00000400000000000000" pitchFamily="2" charset="-34"/>
                          <a:cs typeface="Kanit Light" panose="00000400000000000000" pitchFamily="2" charset="-34"/>
                        </a:rPr>
                        <a:t>ข่าวทางวิทยุ/เสียงตามสาย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44601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33976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3A615DBA-0A72-CFCC-AED4-8B7D46DE2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23</a:t>
            </a:fld>
            <a:endParaRPr lang="en-US" dirty="0"/>
          </a:p>
        </p:txBody>
      </p:sp>
      <p:pic>
        <p:nvPicPr>
          <p:cNvPr id="24" name="Content Placeholder 23" descr="Diagram&#10;&#10;Description automatically generated">
            <a:extLst>
              <a:ext uri="{FF2B5EF4-FFF2-40B4-BE49-F238E27FC236}">
                <a16:creationId xmlns:a16="http://schemas.microsoft.com/office/drawing/2014/main" id="{6FDFA114-4D93-AF5B-FD9E-24328158B2B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l="27928" t="33800" r="33370" b="17200"/>
          <a:stretch/>
        </p:blipFill>
        <p:spPr>
          <a:xfrm>
            <a:off x="4955539" y="781050"/>
            <a:ext cx="7436085" cy="5295900"/>
          </a:xfrm>
        </p:spPr>
      </p:pic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4A2440B9-5FC1-D18B-0893-C131CCDA493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538480"/>
            <a:ext cx="4826000" cy="1859280"/>
          </a:xfrm>
        </p:spPr>
        <p:txBody>
          <a:bodyPr>
            <a:normAutofit/>
          </a:bodyPr>
          <a:lstStyle/>
          <a:p>
            <a:r>
              <a:rPr lang="th-TH" sz="4800" dirty="0">
                <a:solidFill>
                  <a:schemeClr val="accent6">
                    <a:lumMod val="25000"/>
                  </a:schemeClr>
                </a:solidFill>
                <a:latin typeface="Kanit Light" panose="00000400000000000000" pitchFamily="2" charset="-34"/>
                <a:cs typeface="Kanit Light" panose="00000400000000000000" pitchFamily="2" charset="-34"/>
              </a:rPr>
              <a:t>ขั้นตอนการทำงาน</a:t>
            </a:r>
          </a:p>
        </p:txBody>
      </p:sp>
      <p:sp>
        <p:nvSpPr>
          <p:cNvPr id="25" name="Text Placeholder 21">
            <a:extLst>
              <a:ext uri="{FF2B5EF4-FFF2-40B4-BE49-F238E27FC236}">
                <a16:creationId xmlns:a16="http://schemas.microsoft.com/office/drawing/2014/main" id="{78DA5881-D0EC-6413-A1DC-F3466DF709C6}"/>
              </a:ext>
            </a:extLst>
          </p:cNvPr>
          <p:cNvSpPr txBox="1">
            <a:spLocks/>
          </p:cNvSpPr>
          <p:nvPr/>
        </p:nvSpPr>
        <p:spPr>
          <a:xfrm>
            <a:off x="0" y="4155440"/>
            <a:ext cx="4826000" cy="18592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rgbClr val="73292A"/>
              </a:buClr>
              <a:buFont typeface="Arial" panose="020B0604020202020204" pitchFamily="34" charset="0"/>
              <a:buNone/>
              <a:defRPr sz="300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3292A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3292A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3292A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3292A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4800" dirty="0">
                <a:solidFill>
                  <a:schemeClr val="accent6">
                    <a:lumMod val="25000"/>
                  </a:schemeClr>
                </a:solidFill>
                <a:latin typeface="Kanit Light" panose="00000400000000000000" pitchFamily="2" charset="-34"/>
                <a:cs typeface="Kanit Light" panose="00000400000000000000" pitchFamily="2" charset="-34"/>
              </a:rPr>
              <a:t>ร่วมกับชุมชน</a:t>
            </a:r>
          </a:p>
        </p:txBody>
      </p:sp>
    </p:spTree>
    <p:extLst>
      <p:ext uri="{BB962C8B-B14F-4D97-AF65-F5344CB8AC3E}">
        <p14:creationId xmlns:p14="http://schemas.microsoft.com/office/powerpoint/2010/main" val="35535961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F8624F-F03B-4912-A5A4-C0A285EAB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344" y="188640"/>
            <a:ext cx="6371638" cy="1224136"/>
          </a:xfr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6600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Information Flow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1F77368-89C2-46E5-894C-78D83CBAA2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360" y="1556792"/>
            <a:ext cx="6522422" cy="4941168"/>
          </a:xfrm>
        </p:spPr>
        <p:txBody>
          <a:bodyPr/>
          <a:lstStyle/>
          <a:p>
            <a:r>
              <a:rPr lang="en-US" sz="4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Angsana New" panose="02020603050405020304" pitchFamily="18" charset="-34"/>
              </a:rPr>
              <a:t>Identify common goals </a:t>
            </a:r>
          </a:p>
          <a:p>
            <a:r>
              <a:rPr lang="en-US" sz="4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Angsana New" panose="02020603050405020304" pitchFamily="18" charset="-34"/>
              </a:rPr>
              <a:t>Share costs and benefits</a:t>
            </a:r>
          </a:p>
          <a:p>
            <a:r>
              <a:rPr lang="en-US" sz="4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Angsana New" panose="02020603050405020304" pitchFamily="18" charset="-34"/>
              </a:rPr>
              <a:t>Awareness of trade-offs</a:t>
            </a:r>
          </a:p>
          <a:p>
            <a:r>
              <a:rPr lang="en-US" sz="4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Angsana New" panose="02020603050405020304" pitchFamily="18" charset="-34"/>
              </a:rPr>
              <a:t>Demarcate roles and responsibilities</a:t>
            </a:r>
          </a:p>
          <a:p>
            <a:r>
              <a:rPr lang="en-US" sz="4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Angsana New" panose="02020603050405020304" pitchFamily="18" charset="-34"/>
              </a:rPr>
              <a:t>Appreciate everyone’s contribution.</a:t>
            </a:r>
          </a:p>
          <a:p>
            <a:endParaRPr lang="en-US" sz="40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AD65670-0436-413D-A2EB-C9E908FC65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5022" y="162708"/>
            <a:ext cx="5120367" cy="3838119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48E6DC7-8542-41B9-80AE-C1E28473F6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9318" y="4170775"/>
            <a:ext cx="5836071" cy="2471201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956035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F8624F-F03B-4912-A5A4-C0A285EAB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376" y="332656"/>
            <a:ext cx="6840760" cy="1728192"/>
          </a:xfr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4800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Indigenous Knowledge, Skills &amp; Resources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1F77368-89C2-46E5-894C-78D83CBAA2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376" y="2329026"/>
            <a:ext cx="6840760" cy="4052302"/>
          </a:xfrm>
        </p:spPr>
        <p:txBody>
          <a:bodyPr/>
          <a:lstStyle/>
          <a:p>
            <a:r>
              <a:rPr lang="en-US" sz="3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Angsana New" panose="02020603050405020304" pitchFamily="18" charset="-34"/>
              </a:rPr>
              <a:t>Indigenous knowledge – species location, tradition uses </a:t>
            </a:r>
          </a:p>
          <a:p>
            <a:r>
              <a:rPr lang="en-US" sz="3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Angsana New" panose="02020603050405020304" pitchFamily="18" charset="-34"/>
              </a:rPr>
              <a:t>Construction techniques </a:t>
            </a:r>
          </a:p>
          <a:p>
            <a:r>
              <a:rPr lang="en-US" sz="3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Angsana New" panose="02020603050405020304" pitchFamily="18" charset="-34"/>
              </a:rPr>
              <a:t>Local potting media materials</a:t>
            </a:r>
          </a:p>
          <a:p>
            <a:r>
              <a:rPr lang="en-US" sz="3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Angsana New" panose="02020603050405020304" pitchFamily="18" charset="-34"/>
              </a:rPr>
              <a:t>Propagation skills</a:t>
            </a:r>
          </a:p>
          <a:p>
            <a:r>
              <a:rPr lang="en-US" sz="3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>Local fire regime</a:t>
            </a:r>
            <a:endParaRPr lang="en-US" sz="3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2CCBB90-CDC2-46E5-9F18-6CAF4DDE53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176" y="3717032"/>
            <a:ext cx="4392488" cy="2977098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F6714D1-324B-4500-AF03-B6C5A1A732E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176" y="91862"/>
            <a:ext cx="4377172" cy="3501738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015708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F8624F-F03B-4912-A5A4-C0A285EAB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336" y="44624"/>
            <a:ext cx="11964820" cy="936104"/>
          </a:xfr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4800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… but not all local practices are beneficial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1F77368-89C2-46E5-894C-78D83CBAA2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336" y="1248905"/>
            <a:ext cx="3462738" cy="5392489"/>
          </a:xfrm>
        </p:spPr>
        <p:txBody>
          <a:bodyPr/>
          <a:lstStyle/>
          <a:p>
            <a:r>
              <a:rPr lang="en-US" sz="3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Angsana New" panose="02020603050405020304" pitchFamily="18" charset="-34"/>
              </a:rPr>
              <a:t>Like over zealous weeding – destroys natural regeneration. Increases tree planting needs and costs.</a:t>
            </a:r>
            <a:endParaRPr lang="en-US" sz="3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590BDF4-9224-44C2-87B8-1B954BCA89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7321" y="1051797"/>
            <a:ext cx="4267648" cy="569019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53A178A-DC22-4B36-9DE9-7595AAAA01A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89" b="5351"/>
          <a:stretch/>
        </p:blipFill>
        <p:spPr>
          <a:xfrm>
            <a:off x="8040216" y="1051797"/>
            <a:ext cx="4032448" cy="5690196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9D0F424C-6016-4A0D-AD29-0C6D312F8072}"/>
              </a:ext>
            </a:extLst>
          </p:cNvPr>
          <p:cNvSpPr txBox="1">
            <a:spLocks/>
          </p:cNvSpPr>
          <p:nvPr/>
        </p:nvSpPr>
        <p:spPr>
          <a:xfrm>
            <a:off x="3801853" y="1143660"/>
            <a:ext cx="3995659" cy="842008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  <p:txBody>
          <a:bodyPr/>
          <a:lstStyle>
            <a:defPPr>
              <a:defRPr lang="en-GB"/>
            </a:defPPr>
            <a:lvl1pPr algn="ctr" eaLnBrk="0" hangingPunct="0">
              <a:lnSpc>
                <a:spcPct val="115000"/>
              </a:lnSpc>
              <a:spcAft>
                <a:spcPts val="1000"/>
              </a:spcAft>
              <a:defRPr sz="2000" u="none" kern="0">
                <a:solidFill>
                  <a:schemeClr val="accent2"/>
                </a:solidFill>
                <a:effectLst/>
                <a:latin typeface="Calibri" pitchFamily="34" charset="0"/>
                <a:ea typeface="Calibri" panose="020F0502020204030204" pitchFamily="34" charset="0"/>
                <a:cs typeface="Calibri" pitchFamily="34" charset="0"/>
              </a:defRPr>
            </a:lvl1pPr>
            <a:lvl2pPr algn="ctr" eaLnBrk="0" hangingPunct="0"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2pPr>
            <a:lvl3pPr algn="ctr" eaLnBrk="0" hangingPunct="0"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3pPr>
            <a:lvl4pPr algn="ctr" eaLnBrk="0" hangingPunct="0"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4pPr>
            <a:lvl5pPr algn="ctr" eaLnBrk="0" hangingPunct="0"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9pPr>
          </a:lstStyle>
          <a:p>
            <a:r>
              <a:rPr lang="en-GB" dirty="0">
                <a:solidFill>
                  <a:schemeClr val="bg1"/>
                </a:solidFill>
              </a:rPr>
              <a:t>Local weeding method destroyed natural regeneration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EB538F2-676C-49FE-A770-4F73AF20D3A0}"/>
              </a:ext>
            </a:extLst>
          </p:cNvPr>
          <p:cNvSpPr txBox="1">
            <a:spLocks/>
          </p:cNvSpPr>
          <p:nvPr/>
        </p:nvSpPr>
        <p:spPr>
          <a:xfrm>
            <a:off x="8309482" y="5884916"/>
            <a:ext cx="3516900" cy="756478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  <p:txBody>
          <a:bodyPr/>
          <a:lstStyle>
            <a:defPPr>
              <a:defRPr lang="en-GB"/>
            </a:defPPr>
            <a:lvl1pPr algn="ctr" eaLnBrk="0" hangingPunct="0">
              <a:lnSpc>
                <a:spcPct val="115000"/>
              </a:lnSpc>
              <a:spcAft>
                <a:spcPts val="1000"/>
              </a:spcAft>
              <a:defRPr sz="2000" u="none" kern="0">
                <a:solidFill>
                  <a:schemeClr val="accent2"/>
                </a:solidFill>
                <a:effectLst/>
                <a:latin typeface="Calibri" pitchFamily="34" charset="0"/>
                <a:ea typeface="Calibri" panose="020F0502020204030204" pitchFamily="34" charset="0"/>
                <a:cs typeface="Calibri" pitchFamily="34" charset="0"/>
              </a:defRPr>
            </a:lvl1pPr>
            <a:lvl2pPr algn="ctr" eaLnBrk="0" hangingPunct="0"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2pPr>
            <a:lvl3pPr algn="ctr" eaLnBrk="0" hangingPunct="0"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3pPr>
            <a:lvl4pPr algn="ctr" eaLnBrk="0" hangingPunct="0"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4pPr>
            <a:lvl5pPr algn="ctr" eaLnBrk="0" hangingPunct="0"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9pPr>
          </a:lstStyle>
          <a:p>
            <a:r>
              <a:rPr lang="en-GB" sz="1800" dirty="0">
                <a:solidFill>
                  <a:schemeClr val="bg1"/>
                </a:solidFill>
              </a:rPr>
              <a:t>After technical advice on preserving natural regeneration</a:t>
            </a:r>
            <a:endParaRPr 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9580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E796591D-9C42-7CD9-FBF2-FE8ED398DA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Nan’s Case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0C23A708-8843-123E-7AA4-84858E4964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4712" y="2161563"/>
            <a:ext cx="3200400" cy="427797"/>
          </a:xfrm>
        </p:spPr>
        <p:txBody>
          <a:bodyPr/>
          <a:lstStyle/>
          <a:p>
            <a:r>
              <a:rPr lang="th-TH" dirty="0">
                <a:latin typeface="Kanit Light" panose="00000400000000000000" pitchFamily="2" charset="-34"/>
                <a:cs typeface="Kanit Light" panose="00000400000000000000" pitchFamily="2" charset="-34"/>
              </a:rPr>
              <a:t>การปรับเปลี่ยนพฤติกรรม</a:t>
            </a:r>
            <a:endParaRPr lang="en-US" dirty="0">
              <a:latin typeface="Kanit Light" panose="00000400000000000000" pitchFamily="2" charset="-34"/>
              <a:cs typeface="Kanit Light" panose="00000400000000000000" pitchFamily="2" charset="-34"/>
            </a:endParaRPr>
          </a:p>
        </p:txBody>
      </p:sp>
      <p:pic>
        <p:nvPicPr>
          <p:cNvPr id="11" name="Picture 10" descr="A picture containing text, different, vegetable&#10;&#10;Description automatically generated">
            <a:extLst>
              <a:ext uri="{FF2B5EF4-FFF2-40B4-BE49-F238E27FC236}">
                <a16:creationId xmlns:a16="http://schemas.microsoft.com/office/drawing/2014/main" id="{1D624933-3E62-10FE-98C0-B815466F33B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921" b="9256"/>
          <a:stretch/>
        </p:blipFill>
        <p:spPr>
          <a:xfrm>
            <a:off x="1124712" y="2629116"/>
            <a:ext cx="3200400" cy="3320861"/>
          </a:xfrm>
          <a:prstGeom prst="rect">
            <a:avLst/>
          </a:prstGeom>
          <a:noFill/>
        </p:spPr>
      </p:pic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22817207-CD25-34A6-BCAA-7B25C1F65F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498848" y="2161563"/>
            <a:ext cx="3200400" cy="427797"/>
          </a:xfrm>
        </p:spPr>
        <p:txBody>
          <a:bodyPr/>
          <a:lstStyle/>
          <a:p>
            <a:r>
              <a:rPr lang="th-TH" dirty="0">
                <a:latin typeface="Kanit Light" panose="00000400000000000000" pitchFamily="2" charset="-34"/>
                <a:cs typeface="Kanit Light" panose="00000400000000000000" pitchFamily="2" charset="-34"/>
              </a:rPr>
              <a:t>การประชุมกลุ่มย่อย</a:t>
            </a:r>
            <a:endParaRPr lang="en-US" dirty="0">
              <a:latin typeface="Kanit Light" panose="00000400000000000000" pitchFamily="2" charset="-34"/>
              <a:cs typeface="Kanit Light" panose="00000400000000000000" pitchFamily="2" charset="-34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B592E5-31AF-EE56-5D13-B2E231C4B2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08008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294A09A9-5501-47C1-A89A-A340965A2BE2}" type="slidenum">
              <a:rPr lang="en-US" smtClean="0"/>
              <a:pPr>
                <a:spcAft>
                  <a:spcPts val="600"/>
                </a:spcAft>
              </a:pPr>
              <a:t>27</a:t>
            </a:fld>
            <a:endParaRPr lang="en-US"/>
          </a:p>
        </p:txBody>
      </p:sp>
      <p:sp>
        <p:nvSpPr>
          <p:cNvPr id="22" name="Text Placeholder 8">
            <a:extLst>
              <a:ext uri="{FF2B5EF4-FFF2-40B4-BE49-F238E27FC236}">
                <a16:creationId xmlns:a16="http://schemas.microsoft.com/office/drawing/2014/main" id="{B41242C8-7029-1008-A1D0-B160AE9529E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909560" y="2161563"/>
            <a:ext cx="3200400" cy="427797"/>
          </a:xfrm>
        </p:spPr>
        <p:txBody>
          <a:bodyPr/>
          <a:lstStyle/>
          <a:p>
            <a:r>
              <a:rPr lang="th-TH" dirty="0">
                <a:latin typeface="Kanit Light" panose="00000400000000000000" pitchFamily="2" charset="-34"/>
                <a:cs typeface="Kanit Light" panose="00000400000000000000" pitchFamily="2" charset="-34"/>
              </a:rPr>
              <a:t>พื้นที่ป่าเสื่อมโทรม</a:t>
            </a:r>
            <a:endParaRPr lang="en-US" dirty="0">
              <a:latin typeface="Kanit Light" panose="00000400000000000000" pitchFamily="2" charset="-34"/>
              <a:cs typeface="Kanit Light" panose="00000400000000000000" pitchFamily="2" charset="-34"/>
            </a:endParaRPr>
          </a:p>
        </p:txBody>
      </p:sp>
      <p:pic>
        <p:nvPicPr>
          <p:cNvPr id="7" name="Picture 6" descr="A picture containing grass, outdoor, mountain, nature&#10;&#10;Description automatically generated">
            <a:extLst>
              <a:ext uri="{FF2B5EF4-FFF2-40B4-BE49-F238E27FC236}">
                <a16:creationId xmlns:a16="http://schemas.microsoft.com/office/drawing/2014/main" id="{07150FF5-7494-F202-72C6-AD93C89B466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661" r="21128" b="-3"/>
          <a:stretch/>
        </p:blipFill>
        <p:spPr>
          <a:xfrm>
            <a:off x="7909560" y="2629116"/>
            <a:ext cx="3200400" cy="3320861"/>
          </a:xfrm>
          <a:prstGeom prst="rect">
            <a:avLst/>
          </a:prstGeom>
          <a:noFill/>
        </p:spPr>
      </p:pic>
      <p:pic>
        <p:nvPicPr>
          <p:cNvPr id="15" name="Picture 14" descr="A group of people sitting at a table with food on it&#10;&#10;Description automatically generated with low confidence">
            <a:extLst>
              <a:ext uri="{FF2B5EF4-FFF2-40B4-BE49-F238E27FC236}">
                <a16:creationId xmlns:a16="http://schemas.microsoft.com/office/drawing/2014/main" id="{62B2341E-28D8-5E32-4331-94393659637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423" r="3521"/>
          <a:stretch/>
        </p:blipFill>
        <p:spPr>
          <a:xfrm>
            <a:off x="4218941" y="2995733"/>
            <a:ext cx="3553313" cy="2863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8392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44663" y="5358232"/>
            <a:ext cx="6887441" cy="1311128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342900" indent="-342900"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defRPr/>
            </a:pPr>
            <a:r>
              <a:rPr lang="en-US" sz="44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FORRU - CMU </a:t>
            </a:r>
          </a:p>
          <a:p>
            <a:pPr marL="342900" indent="-342900"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defRPr/>
            </a:pPr>
            <a:r>
              <a:rPr lang="en-GB" sz="44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Thank you for listening</a:t>
            </a:r>
            <a:r>
              <a:rPr lang="en-GB" sz="32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</a:t>
            </a:r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144663" y="188640"/>
            <a:ext cx="6887441" cy="1311128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9874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4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Website: </a:t>
            </a:r>
            <a:r>
              <a:rPr lang="en-GB" sz="44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www.forru.org</a:t>
            </a:r>
            <a:endParaRPr lang="en-GB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pPr marL="9874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4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Facebook: Forru Cmu </a:t>
            </a:r>
            <a:endParaRPr lang="en-US" sz="44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hlinkClick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6121" y="188639"/>
            <a:ext cx="4871216" cy="6558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898" name="AutoShape 2" descr="data:image/jpeg;base64,/9j/4AAQSkZJRgABAQAAAQABAAD/2wCEAAkGBg4NDQ8PDg0QEA8PDhAODQ4PEBEPDw0NFBAVFRQQEhIXGyYfFxkkGhQeHy8gIygpLCwsFR4xNTAqNSYrLCkBCQoKDgwOGA8PGTUdHSQqKi4qNSo1MSoqKSosLTAuKSosKTUrKSkqKSkpKSksKSkpLCksLCkpLCwpLCw2LCkpKf/AABEIAMwAzAMBIgACEQEDEQH/xAAbAAABBQEBAAAAAAAAAAAAAAAAAQIFBgcDBP/EAE4QAAECAwEGDwwIBgIDAAAAAAEAAgMEEQUGEiFRc9EHExYiMTI1QVJxcpKiscEUM2FkgZGjsrPCw+IVIyQ0QnSh0hclU1Rik4PwQ2Ph/8QAGgEAAgMBAQAAAAAAAAAAAAAAAAMCBAUBBv/EACwRAAIBAQUHBAIDAAAAAAAAAAABAgMEERIxMhMhM0FRUnFCYWKRFCKBsdH/2gAMAwEAAhEDEQA/ANxQhCABeGftqXl++RAHcAa5/mCgLorrCCYMs7YwPijHwWZ1WoMq+Kb4nATUudUk+Hwq5Ts16xT3IROrduiWuNd1DB1kB7hjc4Mzrlq88W9L8ihWWbDGzU+WnUujpaCNlrRxmifsqXQXjn1JbV54t6X5EavPFvS/IofSoGJnOGdGlQMTOcM6NlS7Qxz6kxq88W9L8iNXni3pfkUPpUDEznDOjSoGJnOGdGypdoY59SY1eeLel+RGrzxb0vyKH0qBiZzhnRpUDEznDOjZUu0Mc+pMavPFvS/IjV54t6X5FD6VAxM5wzo0qBiZzhnRsqXaGOfUmNXni3pfkRq88W9L8ih9KgYmc4Z0aVAxM5wzo2VLtDHPqTGrzxb0vyI1eeLel+RQ+lQMTOcM6NKgYmc4Z0bKl2hjn1JjV54t6X5EavPFvS/IofSoGJnOGdKIMDEzz/8A1GypdoY59SXF3g35Y+SLX3V75S7GWiGj76Gf8xVvnCrTpGEfw04iQvNFsvgOr4HZ1zY0n7BtJo0mHFa8BzXBzTsEGoPEU5ZnZ1rx5N+tJArrobtq7ydoV/sq1Yc1DD4Z8D2HbMdiOdVatB09+aHwqKXk9qEIVcYCr119smBCENhpEi1FRsth757POrA40CzS6OaMedfh2rhCb5MHWVYs0MU9/IVVlhicZCTv9c7ag0pwjmUjGmGw21J4gN/wBIL2GzE1o/QKEmZkxHEnyDEFor937FXSj0R7Re/YN6MQ2fKV5i5c6oqmpJZELx9UVTKoqugPqiqZVFUAPqiqZVFUAPqiqZVFUAPqiqZVFUAPqiqdAlokU0hw3vP+DXO6l74dzU67YlnjlFresqLlFZs6k3kiOqiqlxchPH/wgccRmdKbj57+iP8AYzOo7WHcjuCXQi4cdzdq4jq8ykJW0w7A/Ad47x48S4T1hzMuy/iwi1tQ2+vmkVOwMBUfVdujNbg3xJ+alhEGIjanF4OJeWxbUdJzAca3tb2K3G3ONlFmzd8LxxwgYDjC5WrBoQ8b+tPHvH/uJLSzhIlf6kagx4cAQagioOMJygrj53TZRgJwsJhniGx+inVkyjhk0XU71ecpl1GlZgzXTjzXYiRXfqVp03tCsvlz9ricuL6xVuy+rwJrcj0WtGowN4Rw8QURfL3Wy7CziPWFHXyvwX6lWWY++RfJl8i+UyI++RfJl8i+QA++RfJl8i+QA++RfJl8iqAH3yL5MqiqAO8GE6I9rGNLnONGtGySr5YlxcKE0PmAIsTZvThhs8AH4j4SuNw1ihkLul418QUhV/BCxjwnqorWs60V3fhiW6VNXXsayGGijQABsACgHkTkIVEsAhCEAV27v7l/zQ+1Z5fLQrvT9h/5ofas6vlq2Th/yU62o9EvGvHtdiOHi31LWmKwj4CDxCuyoG+U7Nu+odyB2J080xccmTlwL/q4g/8AZ7rVb1TLgDrImU91quayq/EZcp6UcJvaFZbLn7ZE5cX1itSm9oVlcuftkTlxvWKfZfV4IVuQtsnXM4j1qOqvdbR1zOI9ajarQhpKsszpVFVzqlqpkR9UVTKoqgB9UVTaoqgB1UVSVRVADqrrJy5jRYcMbMR7Wec0XCqmbj4V/aECu8Xv5sNxH6qM3hi2Sir2kahChBjWtaKNa0NaMQAoE9CFgmiCELnMR2w4b3u2rGlzuICpQAkxNQ4Tb6JEaxuN7g0fqvFqlkv7uDzwswtW1Yk3FdFiGtTrG70Nm81oXjqtGNiV37Mquv0Re7s7blo8peQo7Hv01hvWmpoK1Ko1U2qSqt06apxwoTOWJ3sdVT02fqHcgdir1VPzZ+zu5A7ETzQR5k3ofbSJlPcarqqToeH6uLlfcarssmvxGXKelHGb2hWKylqOFoRmuaCBFmACMBoHuW1Te0KwiX3Tj5WZ9dyfZPV4IVuRLW1aEO+ZV17rTs4N8b68bXg7BB4jVeK6TbQ+S7rCiGkjYJHEaLSgv1RVlmWaqWqgYdoRW/jrygCvQy2HfiYDxEhTuIktVLVR7LWYdkOHmK6ttCEfx04wQi4D11RVcWzDDsPb5wugcMY86LgHVSpq0C5W5qTmJKFFiwA57tMvnEuFaRHAbBxBKq1FSV7JQg5O5FBU7cQf5jC5MX2ZV31G2f8A2rec/Ou8lc1Jy8QRIUAMe2t64FxpUUOycRVSdrhKLSTHxoyTTJNCELNLQKJuseRZ8yR/SI85A7VLLjNyjI0N0OK2+Y8Uc01FR5FKDukmzjV6uMXSLVdRtn/2rec/OjUZZ/8Aat5z860vzIdGVNhIypJVW7RDsSWkpERZaC2HEMeGy+BcdaQ6ownwLMIkw922e4+XArVKaqRxIVKLi7mTcWbhs2zwPBWp8wUxaVpASzy1pP1Y2cA3lRiFabQH2V+THYia3o7HmW3QqmnRYMZzqYI9ABvDS2LQVnOhD93j/mPhsWjLItHEkXKelHGb2hWES+6UfKzPruW7ze0KwmX3Sj5WZ9dyfZPV4IVuQy6PbQ+S7rCh1M3R7aHyXdYUQtOnpRVlmIlQlTCIUSoSrpwSiWiKJaLoAHHGfOVtmhySbJlq443t3rFKLa9DncmW443t3qjb+GvP+j7PqLKhCFjF0EIQgAQhCABCEIApmixuYPzMLqcseWw6K+5o/Mwupyx9bNi4X8lKvqGkK0Wh91fkx2KsEK0Wh91fkx2J9TNC48yzaEXeI/5j4bFoyzrQj7xH/MfDYtFWNaOLIu09KOM3tCsKl90o+VmPXct1m9oVhcvulHysx67k+x+rwQrchl0e2h8l3WFEKYuj20Pku6wohalPSipLMEqEqaRESpaJaLpwSiWiVFEAJRWSyLvZ2TgMl4Ig6Wy+vb+GXO1zi41N8N8quoooyhGaukrzqk1kW/8AilaOKX/1O/epi5C72dnJ6FAjaTpbxELryGWu1sMuFDfHfCziisuh0P5rA5Mb2LlXq0KapyajyYyFSTkt5tCEIWCaAKLuotKJKSMxHhXumQmXzL4VbW+AwioxqUUDd3uVOZL3gmU1fOKfVEZaWZ8dFO0cUv8A6nfvSfxUtLFL/wCp371USElFvfj0u1GftJdSet27ebn4OkxxCvA9sTWMLXXza0wlxxqvJ1ElFOMIxV0VcRcm8xpVotD7q/JjsVYKs9ofdX5MdiXUzROPMs2hJ3iPl/hsWirOtCTvEfL/AA2LRVjWniyLtLQjjN7QrC5fdKPlZj13LdJvaFYZL7pR8rMeu5Psfq8C63IbdHtofJd1hRCl7ottD5LusKJC1KelFWWYJQEBKE0gFEqEoC6cBLRCWi6AiVLRC6AlFZdDofzWByY3sXKuUVk0O91YHJjexck1+FLwydPUvJsqEIXmjTBQN3e5U3kveCnlA3dblTeS94JlHiR8ojPSzESEicUi9MZY1IQnUSLh0YQrPaH3V+THYq0QrNaA+yvyY7EipmiceZZdCXvEbL/DYtEWd6EveI2X+GxaIsW08WRepaEcZvaFYbL7pR8rMeu5blN7QrDZfdGPlZj13J9i9XgXW5DbottD5LusKJCl7ottD5LusKJC1aelFSWYBKhKE0gACVCcF0AohKlopHBEtEUSoASismh4P5rA5Mb2LlXKKyaHm6sDkxvZOSq/Cl4ZOnqXk2NCELzBqAoK7rcqbyXvBTqgrudypvJe8E2jxI+URnpZiZTSE8pq9MZQ1IQnEJFw6NKs1ofdX5MdirRVltD7q/JjsSKmaGR5ll0Ju8Rsv8Ni0NZ5oT94jZf4bFoaxLTxZF6loRxm9oVh0vujGysx67luM3tCsOl90Y2VmPXcrFi9XgXX5DbodtD5LusKKCmboofe3cpvUVDLVp6UVJZipUBKE0gKEqROCkcABKhKugFEUSpV04JRWPQ93UgcmN7JyrtFY9D7dSByY3snJVo4UvD/AKJ09a8mwoQheWNUFBXcblzeS94KdUFdxuXN5L3gm0eJHyiM9L8GKlNTykXqDKGJCnJFEBpVltD7q/JjsVca2pAG+QB5VY7VcGy7xjAaOMkJFTNDI5MsmhP3iNl/hsWhrPdCjvEbL/DYtCWHauLIv0tCOM3tDxLDbTb3PacS+2BHLsWtfhr0v0W6xW1BWS6IlklsURwMB1j/AHT2eZNsc0qmF8yFdXxv6HmtKV02E5o2w1zeMbyrFFZLJndNhgE69tA7DhOJ3/d9eW1bJJJiQxWuF7R1halOWF4WVZK/eiGTgkShWhQqUJAnLpwUJUgTgpHASoSqQBRWLQ+H80gcmN7Jyrylrl7Vhyc5DjxA4sYHghgBdrmFooCRjSq0XKnJLoyUHdJNm1oVP/ifJf0pjmM/ej+KEl/SmOYz9687+JW7WaO2h1LgoO7fcubyXvBRf8UJL+lMcxn71GXR6IEpNSUeBDhxw+Iy9aXNYGg1BwkOOJMpWaqpxbjzRGdWDi95npTSnFIV6EzhpSJy6yso+K6jRxneaPCovcdR3seVv4ocRrWYTyt4L3W/GpCDd97v0bhP608698tLNgsDRsDCSd875KgJl7puYDWYakMhjwYz1qrfili5IbdcrjQtC6XLZUuP44jnDiFG9ivahLmLPECAxg2GtAHk31NrBqzxzcupoRWGKQKAukskRobgW1BBBGMKfTYjA4UKWSMGtCzoslGq2tAdY/wcFyk5K14cXATeOphDjQeQrQLcudbEB1oNdkUwKgWlci5hJh4P8ThHkK1KVqjNXVNz6lSdJrfEfNWXCi4SKO4TcB8uNeB9zzvwxB5QR1Lk2UnIWBt9SlBRwcKeAHYXZkedApeE+EtaSrkaiWU19inF80NFgROGzpZkosCJw2dLMn90zvA6AzpRNTvA6Azqe1+S+yOD2Yz6AicNnSzJRYMThs6WZP7qnOB0AlE1OcDoBd2vyX2cwezGiwYnDZ0syX6BicNnSzJ3dc5wOgEvdc5wOgFLa/NfaDB7Mb9AxOGzpZkv0DE4bOlmTu65vgdAJe7JvgjmhG1+a+0cwezOf0DE4bOlmSGwYnDZ0sy692TfBHMCQzc3wOgEbX5r7QYPZnL6BicNnSzJPoGJw2dLMuvdc5wOgEndc5wOgFza/NfaO4PZnI2DE4bOlmSfQD+G39cy691TnA6ASd1TnA6AXNr8l9ncHsx8GwWDbuLvANaF7XPhwGYb1jd4Y+Ib5UU9864nbCu8A0BEGwo8U1eaeEkvdRKnUhnOaJKL5ROVoWo6N9XDBDSaf5RMWDeHgVouMuZLXCI8a89AYuNd7BuRDSDe1O+47PkxK+SEg2E0ABZ9otWNYIbl/ZYp0rnilmeiXhXrQF1QhUCwCEIQAhbVeOYstj9kL2oQBX41zDDvLlqVbiVlQgCtalW4kalW4lZUIArWpVuJGpVuJWVCAK1qVbiRqVbiVlQgCtalW4kalW4lZUIArWpVuJGpVuJWVCAK1qVbiRqVbiVlQgCtalW4kalW4lZUIArbblWYl7ZawIbN5S6EAcoUu1uwF1QhAAhCEAf/2Q=="/>
          <p:cNvSpPr>
            <a:spLocks noChangeAspect="1" noChangeArrowheads="1"/>
          </p:cNvSpPr>
          <p:nvPr/>
        </p:nvSpPr>
        <p:spPr bwMode="auto">
          <a:xfrm>
            <a:off x="1587500" y="-942975"/>
            <a:ext cx="1943100" cy="19431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ES" sz="1800" b="0" kern="0"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80900" name="AutoShape 4" descr="data:image/jpeg;base64,/9j/4AAQSkZJRgABAQAAAQABAAD/2wCEAAkGBg4NDQ8PDg0QEA8PDhAODQ4PEBEPDw0NFBAVFRQQEhIXGyYfFxkkGhQeHy8gIygpLCwsFR4xNTAqNSYrLCkBCQoKDgwOGA8PGTUdHSQqKi4qNSo1MSoqKSosLTAuKSosKTUrKSkqKSkpKSksKSkpLCksLCkpLCwpLCw2LCkpKf/AABEIAMwAzAMBIgACEQEDEQH/xAAbAAABBQEBAAAAAAAAAAAAAAAAAQIFBgcDBP/EAE4QAAECAwEGDwwIBgIDAAAAAAEAAgMEEQUGEiFRc9EHExYiMTI1QVJxcpKiscEUM2FkgZGjsrPCw+IVIyQ0QnSh0hclU1Rik4PwQ2Ph/8QAGgEAAgMBAQAAAAAAAAAAAAAAAAMCBAUBBv/EACwRAAIBAQUHBAIDAAAAAAAAAAABAgMEERIxMhMhM0FRUnFCYWKRFCKBsdH/2gAMAwEAAhEDEQA/ANxQhCABeGftqXl++RAHcAa5/mCgLorrCCYMs7YwPijHwWZ1WoMq+Kb4nATUudUk+Hwq5Ts16xT3IROrduiWuNd1DB1kB7hjc4Mzrlq88W9L8ihWWbDGzU+WnUujpaCNlrRxmifsqXQXjn1JbV54t6X5EavPFvS/IofSoGJnOGdGlQMTOcM6NlS7Qxz6kxq88W9L8iNXni3pfkUPpUDEznDOjSoGJnOGdGypdoY59SY1eeLel+RGrzxb0vyKH0qBiZzhnRpUDEznDOjZUu0Mc+pMavPFvS/IjV54t6X5FD6VAxM5wzo0qBiZzhnRsqXaGOfUmNXni3pfkRq88W9L8ih9KgYmc4Z0aVAxM5wzo2VLtDHPqTGrzxb0vyI1eeLel+RQ+lQMTOcM6NKgYmc4Z0bKl2hjn1JjV54t6X5EavPFvS/IofSoGJnOGdKIMDEzz/8A1GypdoY59SXF3g35Y+SLX3V75S7GWiGj76Gf8xVvnCrTpGEfw04iQvNFsvgOr4HZ1zY0n7BtJo0mHFa8BzXBzTsEGoPEU5ZnZ1rx5N+tJArrobtq7ydoV/sq1Yc1DD4Z8D2HbMdiOdVatB09+aHwqKXk9qEIVcYCr119smBCENhpEi1FRsth757POrA40CzS6OaMedfh2rhCb5MHWVYs0MU9/IVVlhicZCTv9c7ag0pwjmUjGmGw21J4gN/wBIL2GzE1o/QKEmZkxHEnyDEFor937FXSj0R7Re/YN6MQ2fKV5i5c6oqmpJZELx9UVTKoqugPqiqZVFUAPqiqZVFUAPqiqZVFUAPqiqZVFUAPqiqdAlokU0hw3vP+DXO6l74dzU67YlnjlFresqLlFZs6k3kiOqiqlxchPH/wgccRmdKbj57+iP8AYzOo7WHcjuCXQi4cdzdq4jq8ykJW0w7A/Ad47x48S4T1hzMuy/iwi1tQ2+vmkVOwMBUfVdujNbg3xJ+alhEGIjanF4OJeWxbUdJzAca3tb2K3G3ONlFmzd8LxxwgYDjC5WrBoQ8b+tPHvH/uJLSzhIlf6kagx4cAQagioOMJygrj53TZRgJwsJhniGx+inVkyjhk0XU71ecpl1GlZgzXTjzXYiRXfqVp03tCsvlz9ricuL6xVuy+rwJrcj0WtGowN4Rw8QURfL3Wy7CziPWFHXyvwX6lWWY++RfJl8i+UyI++RfJl8i+QA++RfJl8i+QA++RfJl8iqAH3yL5MqiqAO8GE6I9rGNLnONGtGySr5YlxcKE0PmAIsTZvThhs8AH4j4SuNw1ihkLul418QUhV/BCxjwnqorWs60V3fhiW6VNXXsayGGijQABsACgHkTkIVEsAhCEAV27v7l/zQ+1Z5fLQrvT9h/5ofas6vlq2Th/yU62o9EvGvHtdiOHi31LWmKwj4CDxCuyoG+U7Nu+odyB2J080xccmTlwL/q4g/8AZ7rVb1TLgDrImU91quayq/EZcp6UcJvaFZbLn7ZE5cX1itSm9oVlcuftkTlxvWKfZfV4IVuQtsnXM4j1qOqvdbR1zOI9ajarQhpKsszpVFVzqlqpkR9UVTKoqgB9UVTaoqgB1UVSVRVADqrrJy5jRYcMbMR7Wec0XCqmbj4V/aECu8Xv5sNxH6qM3hi2Sir2kahChBjWtaKNa0NaMQAoE9CFgmiCELnMR2w4b3u2rGlzuICpQAkxNQ4Tb6JEaxuN7g0fqvFqlkv7uDzwswtW1Yk3FdFiGtTrG70Nm81oXjqtGNiV37Mquv0Re7s7blo8peQo7Hv01hvWmpoK1Ko1U2qSqt06apxwoTOWJ3sdVT02fqHcgdir1VPzZ+zu5A7ETzQR5k3ofbSJlPcarqqToeH6uLlfcarssmvxGXKelHGb2hWKylqOFoRmuaCBFmACMBoHuW1Te0KwiX3Tj5WZ9dyfZPV4IVuRLW1aEO+ZV17rTs4N8b68bXg7BB4jVeK6TbQ+S7rCiGkjYJHEaLSgv1RVlmWaqWqgYdoRW/jrygCvQy2HfiYDxEhTuIktVLVR7LWYdkOHmK6ttCEfx04wQi4D11RVcWzDDsPb5wugcMY86LgHVSpq0C5W5qTmJKFFiwA57tMvnEuFaRHAbBxBKq1FSV7JQg5O5FBU7cQf5jC5MX2ZV31G2f8A2rec/Ou8lc1Jy8QRIUAMe2t64FxpUUOycRVSdrhKLSTHxoyTTJNCELNLQKJuseRZ8yR/SI85A7VLLjNyjI0N0OK2+Y8Uc01FR5FKDukmzjV6uMXSLVdRtn/2rec/OjUZZ/8Aat5z860vzIdGVNhIypJVW7RDsSWkpERZaC2HEMeGy+BcdaQ6ownwLMIkw922e4+XArVKaqRxIVKLi7mTcWbhs2zwPBWp8wUxaVpASzy1pP1Y2cA3lRiFabQH2V+THYia3o7HmW3QqmnRYMZzqYI9ABvDS2LQVnOhD93j/mPhsWjLItHEkXKelHGb2hWES+6UfKzPruW7ze0KwmX3Sj5WZ9dyfZPV4IVuQy6PbQ+S7rCh1M3R7aHyXdYUQtOnpRVlmIlQlTCIUSoSrpwSiWiKJaLoAHHGfOVtmhySbJlq443t3rFKLa9DncmW443t3qjb+GvP+j7PqLKhCFjF0EIQgAQhCABCEIApmixuYPzMLqcseWw6K+5o/Mwupyx9bNi4X8lKvqGkK0Wh91fkx2KsEK0Wh91fkx2J9TNC48yzaEXeI/5j4bFoyzrQj7xH/MfDYtFWNaOLIu09KOM3tCsKl90o+VmPXct1m9oVhcvulHysx67k+x+rwQrchl0e2h8l3WFEKYuj20Pku6wohalPSipLMEqEqaRESpaJaLpwSiWiVFEAJRWSyLvZ2TgMl4Ig6Wy+vb+GXO1zi41N8N8quoooyhGaukrzqk1kW/8AilaOKX/1O/epi5C72dnJ6FAjaTpbxELryGWu1sMuFDfHfCziisuh0P5rA5Mb2LlXq0KapyajyYyFSTkt5tCEIWCaAKLuotKJKSMxHhXumQmXzL4VbW+AwioxqUUDd3uVOZL3gmU1fOKfVEZaWZ8dFO0cUv8A6nfvSfxUtLFL/wCp371USElFvfj0u1GftJdSet27ebn4OkxxCvA9sTWMLXXza0wlxxqvJ1ElFOMIxV0VcRcm8xpVotD7q/JjsVYKs9ofdX5MdiXUzROPMs2hJ3iPl/hsWirOtCTvEfL/AA2LRVjWniyLtLQjjN7QrC5fdKPlZj13LdJvaFYZL7pR8rMeu5Psfq8C63IbdHtofJd1hRCl7ottD5LusKJC1KelFWWYJQEBKE0gFEqEoC6cBLRCWi6AiVLRC6AlFZdDofzWByY3sXKuUVk0O91YHJjexck1+FLwydPUvJsqEIXmjTBQN3e5U3kveCnlA3dblTeS94JlHiR8ojPSzESEicUi9MZY1IQnUSLh0YQrPaH3V+THYq0QrNaA+yvyY7EipmiceZZdCXvEbL/DYtEWd6EveI2X+GxaIsW08WRepaEcZvaFYbL7pR8rMeu5blN7QrDZfdGPlZj13J9i9XgXW5DbottD5LusKJCl7ottD5LusKJC1aelFSWYBKhKE0gACVCcF0AohKlopHBEtEUSoASismh4P5rA5Mb2LlXKKyaHm6sDkxvZOSq/Cl4ZOnqXk2NCELzBqAoK7rcqbyXvBTqgrudypvJe8E2jxI+URnpZiZTSE8pq9MZQ1IQnEJFw6NKs1ofdX5MdirRVltD7q/JjsSKmaGR5ll0Ju8Rsv8Ni0NZ5oT94jZf4bFoaxLTxZF6loRxm9oVh0vujGysx67luM3tCsOl90Y2VmPXcrFi9XgXX5DbodtD5LusKKCmboofe3cpvUVDLVp6UVJZipUBKE0gKEqROCkcABKhKugFEUSpV04JRWPQ93UgcmN7JyrtFY9D7dSByY3snJVo4UvD/AKJ09a8mwoQheWNUFBXcblzeS94KdUFdxuXN5L3gm0eJHyiM9L8GKlNTykXqDKGJCnJFEBpVltD7q/JjsVca2pAG+QB5VY7VcGy7xjAaOMkJFTNDI5MsmhP3iNl/hsWhrPdCjvEbL/DYtCWHauLIv0tCOM3tDxLDbTb3PacS+2BHLsWtfhr0v0W6xW1BWS6IlklsURwMB1j/AHT2eZNsc0qmF8yFdXxv6HmtKV02E5o2w1zeMbyrFFZLJndNhgE69tA7DhOJ3/d9eW1bJJJiQxWuF7R1halOWF4WVZK/eiGTgkShWhQqUJAnLpwUJUgTgpHASoSqQBRWLQ+H80gcmN7Jyrylrl7Vhyc5DjxA4sYHghgBdrmFooCRjSq0XKnJLoyUHdJNm1oVP/ifJf0pjmM/ej+KEl/SmOYz9687+JW7WaO2h1LgoO7fcubyXvBRf8UJL+lMcxn71GXR6IEpNSUeBDhxw+Iy9aXNYGg1BwkOOJMpWaqpxbjzRGdWDi95npTSnFIV6EzhpSJy6yso+K6jRxneaPCovcdR3seVv4ocRrWYTyt4L3W/GpCDd97v0bhP608698tLNgsDRsDCSd875KgJl7puYDWYakMhjwYz1qrfili5IbdcrjQtC6XLZUuP44jnDiFG9ivahLmLPECAxg2GtAHk31NrBqzxzcupoRWGKQKAukskRobgW1BBBGMKfTYjA4UKWSMGtCzoslGq2tAdY/wcFyk5K14cXATeOphDjQeQrQLcudbEB1oNdkUwKgWlci5hJh4P8ThHkK1KVqjNXVNz6lSdJrfEfNWXCi4SKO4TcB8uNeB9zzvwxB5QR1Lk2UnIWBt9SlBRwcKeAHYXZkedApeE+EtaSrkaiWU19inF80NFgROGzpZkosCJw2dLMn90zvA6AzpRNTvA6Azqe1+S+yOD2Yz6AicNnSzJRYMThs6WZP7qnOB0AlE1OcDoBd2vyX2cwezGiwYnDZ0syX6BicNnSzJ3dc5wOgEvdc5wOgFLa/NfaDB7Mb9AxOGzpZkv0DE4bOlmTu65vgdAJe7JvgjmhG1+a+0cwezOf0DE4bOlmSGwYnDZ0sy692TfBHMCQzc3wOgEbX5r7QYPZnL6BicNnSzJPoGJw2dLMuvdc5wOgEndc5wOgFza/NfaO4PZnI2DE4bOlmSfQD+G39cy691TnA6ASd1TnA6AXNr8l9ncHsx8GwWDbuLvANaF7XPhwGYb1jd4Y+Ib5UU9864nbCu8A0BEGwo8U1eaeEkvdRKnUhnOaJKL5ROVoWo6N9XDBDSaf5RMWDeHgVouMuZLXCI8a89AYuNd7BuRDSDe1O+47PkxK+SEg2E0ABZ9otWNYIbl/ZYp0rnilmeiXhXrQF1QhUCwCEIQAhbVeOYstj9kL2oQBX41zDDvLlqVbiVlQgCtalW4kalW4lZUIArWpVuJGpVuJWVCAK1qVbiRqVbiVlQgCtalW4kalW4lZUIArWpVuJGpVuJWVCAK1qVbiRqVbiVlQgCtalW4kalW4lZUIArbblWYl7ZawIbN5S6EAcoUu1uwF1QhAAhCEAf/2Q=="/>
          <p:cNvSpPr>
            <a:spLocks noChangeAspect="1" noChangeArrowheads="1"/>
          </p:cNvSpPr>
          <p:nvPr/>
        </p:nvSpPr>
        <p:spPr bwMode="auto">
          <a:xfrm>
            <a:off x="1587500" y="-942975"/>
            <a:ext cx="1943100" cy="19431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ES" sz="1800" b="0" kern="0"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80902" name="AutoShape 6" descr="data:image/jpeg;base64,/9j/4AAQSkZJRgABAQAAAQABAAD/2wCEAAkGBg4NDQ8PDg0QEA8PDhAODQ4PEBEPDw0NFBAVFRQQEhIXGyYfFxkkGhQeHy8gIygpLCwsFR4xNTAqNSYrLCkBCQoKDgwOGA8PGTUdHSQqKi4qNSo1MSoqKSosLTAuKSosKTUrKSkqKSkpKSksKSkpLCksLCkpLCwpLCw2LCkpKf/AABEIAMwAzAMBIgACEQEDEQH/xAAbAAABBQEBAAAAAAAAAAAAAAAAAQIFBgcDBP/EAE4QAAECAwEGDwwIBgIDAAAAAAEAAgMEEQUGEiFRc9EHExYiMTI1QVJxcpKiscEUM2FkgZGjsrPCw+IVIyQ0QnSh0hclU1Rik4PwQ2Ph/8QAGgEAAgMBAQAAAAAAAAAAAAAAAAMCBAUBBv/EACwRAAIBAQUHBAIDAAAAAAAAAAABAgMEERIxMhMhM0FRUnFCYWKRFCKBsdH/2gAMAwEAAhEDEQA/ANxQhCABeGftqXl++RAHcAa5/mCgLorrCCYMs7YwPijHwWZ1WoMq+Kb4nATUudUk+Hwq5Ts16xT3IROrduiWuNd1DB1kB7hjc4Mzrlq88W9L8ihWWbDGzU+WnUujpaCNlrRxmifsqXQXjn1JbV54t6X5EavPFvS/IofSoGJnOGdGlQMTOcM6NlS7Qxz6kxq88W9L8iNXni3pfkUPpUDEznDOjSoGJnOGdGypdoY59SY1eeLel+RGrzxb0vyKH0qBiZzhnRpUDEznDOjZUu0Mc+pMavPFvS/IjV54t6X5FD6VAxM5wzo0qBiZzhnRsqXaGOfUmNXni3pfkRq88W9L8ih9KgYmc4Z0aVAxM5wzo2VLtDHPqTGrzxb0vyI1eeLel+RQ+lQMTOcM6NKgYmc4Z0bKl2hjn1JjV54t6X5EavPFvS/IofSoGJnOGdKIMDEzz/8A1GypdoY59SXF3g35Y+SLX3V75S7GWiGj76Gf8xVvnCrTpGEfw04iQvNFsvgOr4HZ1zY0n7BtJo0mHFa8BzXBzTsEGoPEU5ZnZ1rx5N+tJArrobtq7ydoV/sq1Yc1DD4Z8D2HbMdiOdVatB09+aHwqKXk9qEIVcYCr119smBCENhpEi1FRsth757POrA40CzS6OaMedfh2rhCb5MHWVYs0MU9/IVVlhicZCTv9c7ag0pwjmUjGmGw21J4gN/wBIL2GzE1o/QKEmZkxHEnyDEFor937FXSj0R7Re/YN6MQ2fKV5i5c6oqmpJZELx9UVTKoqugPqiqZVFUAPqiqZVFUAPqiqZVFUAPqiqZVFUAPqiqdAlokU0hw3vP+DXO6l74dzU67YlnjlFresqLlFZs6k3kiOqiqlxchPH/wgccRmdKbj57+iP8AYzOo7WHcjuCXQi4cdzdq4jq8ykJW0w7A/Ad47x48S4T1hzMuy/iwi1tQ2+vmkVOwMBUfVdujNbg3xJ+alhEGIjanF4OJeWxbUdJzAca3tb2K3G3ONlFmzd8LxxwgYDjC5WrBoQ8b+tPHvH/uJLSzhIlf6kagx4cAQagioOMJygrj53TZRgJwsJhniGx+inVkyjhk0XU71ecpl1GlZgzXTjzXYiRXfqVp03tCsvlz9ricuL6xVuy+rwJrcj0WtGowN4Rw8QURfL3Wy7CziPWFHXyvwX6lWWY++RfJl8i+UyI++RfJl8i+QA++RfJl8i+QA++RfJl8iqAH3yL5MqiqAO8GE6I9rGNLnONGtGySr5YlxcKE0PmAIsTZvThhs8AH4j4SuNw1ihkLul418QUhV/BCxjwnqorWs60V3fhiW6VNXXsayGGijQABsACgHkTkIVEsAhCEAV27v7l/zQ+1Z5fLQrvT9h/5ofas6vlq2Th/yU62o9EvGvHtdiOHi31LWmKwj4CDxCuyoG+U7Nu+odyB2J080xccmTlwL/q4g/8AZ7rVb1TLgDrImU91quayq/EZcp6UcJvaFZbLn7ZE5cX1itSm9oVlcuftkTlxvWKfZfV4IVuQtsnXM4j1qOqvdbR1zOI9ajarQhpKsszpVFVzqlqpkR9UVTKoqgB9UVTaoqgB1UVSVRVADqrrJy5jRYcMbMR7Wec0XCqmbj4V/aECu8Xv5sNxH6qM3hi2Sir2kahChBjWtaKNa0NaMQAoE9CFgmiCELnMR2w4b3u2rGlzuICpQAkxNQ4Tb6JEaxuN7g0fqvFqlkv7uDzwswtW1Yk3FdFiGtTrG70Nm81oXjqtGNiV37Mquv0Re7s7blo8peQo7Hv01hvWmpoK1Ko1U2qSqt06apxwoTOWJ3sdVT02fqHcgdir1VPzZ+zu5A7ETzQR5k3ofbSJlPcarqqToeH6uLlfcarssmvxGXKelHGb2hWKylqOFoRmuaCBFmACMBoHuW1Te0KwiX3Tj5WZ9dyfZPV4IVuRLW1aEO+ZV17rTs4N8b68bXg7BB4jVeK6TbQ+S7rCiGkjYJHEaLSgv1RVlmWaqWqgYdoRW/jrygCvQy2HfiYDxEhTuIktVLVR7LWYdkOHmK6ttCEfx04wQi4D11RVcWzDDsPb5wugcMY86LgHVSpq0C5W5qTmJKFFiwA57tMvnEuFaRHAbBxBKq1FSV7JQg5O5FBU7cQf5jC5MX2ZV31G2f8A2rec/Ou8lc1Jy8QRIUAMe2t64FxpUUOycRVSdrhKLSTHxoyTTJNCELNLQKJuseRZ8yR/SI85A7VLLjNyjI0N0OK2+Y8Uc01FR5FKDukmzjV6uMXSLVdRtn/2rec/OjUZZ/8Aat5z860vzIdGVNhIypJVW7RDsSWkpERZaC2HEMeGy+BcdaQ6ownwLMIkw922e4+XArVKaqRxIVKLi7mTcWbhs2zwPBWp8wUxaVpASzy1pP1Y2cA3lRiFabQH2V+THYia3o7HmW3QqmnRYMZzqYI9ABvDS2LQVnOhD93j/mPhsWjLItHEkXKelHGb2hWES+6UfKzPruW7ze0KwmX3Sj5WZ9dyfZPV4IVuQy6PbQ+S7rCh1M3R7aHyXdYUQtOnpRVlmIlQlTCIUSoSrpwSiWiKJaLoAHHGfOVtmhySbJlq443t3rFKLa9DncmW443t3qjb+GvP+j7PqLKhCFjF0EIQgAQhCABCEIApmixuYPzMLqcseWw6K+5o/Mwupyx9bNi4X8lKvqGkK0Wh91fkx2KsEK0Wh91fkx2J9TNC48yzaEXeI/5j4bFoyzrQj7xH/MfDYtFWNaOLIu09KOM3tCsKl90o+VmPXct1m9oVhcvulHysx67k+x+rwQrchl0e2h8l3WFEKYuj20Pku6wohalPSipLMEqEqaRESpaJaLpwSiWiVFEAJRWSyLvZ2TgMl4Ig6Wy+vb+GXO1zi41N8N8quoooyhGaukrzqk1kW/8AilaOKX/1O/epi5C72dnJ6FAjaTpbxELryGWu1sMuFDfHfCziisuh0P5rA5Mb2LlXq0KapyajyYyFSTkt5tCEIWCaAKLuotKJKSMxHhXumQmXzL4VbW+AwioxqUUDd3uVOZL3gmU1fOKfVEZaWZ8dFO0cUv8A6nfvSfxUtLFL/wCp371USElFvfj0u1GftJdSet27ebn4OkxxCvA9sTWMLXXza0wlxxqvJ1ElFOMIxV0VcRcm8xpVotD7q/JjsVYKs9ofdX5MdiXUzROPMs2hJ3iPl/hsWirOtCTvEfL/AA2LRVjWniyLtLQjjN7QrC5fdKPlZj13LdJvaFYZL7pR8rMeu5Psfq8C63IbdHtofJd1hRCl7ottD5LusKJC1KelFWWYJQEBKE0gFEqEoC6cBLRCWi6AiVLRC6AlFZdDofzWByY3sXKuUVk0O91YHJjexck1+FLwydPUvJsqEIXmjTBQN3e5U3kveCnlA3dblTeS94JlHiR8ojPSzESEicUi9MZY1IQnUSLh0YQrPaH3V+THYq0QrNaA+yvyY7EipmiceZZdCXvEbL/DYtEWd6EveI2X+GxaIsW08WRepaEcZvaFYbL7pR8rMeu5blN7QrDZfdGPlZj13J9i9XgXW5DbottD5LusKJCl7ottD5LusKJC1aelFSWYBKhKE0gACVCcF0AohKlopHBEtEUSoASismh4P5rA5Mb2LlXKKyaHm6sDkxvZOSq/Cl4ZOnqXk2NCELzBqAoK7rcqbyXvBTqgrudypvJe8E2jxI+URnpZiZTSE8pq9MZQ1IQnEJFw6NKs1ofdX5MdirRVltD7q/JjsSKmaGR5ll0Ju8Rsv8Ni0NZ5oT94jZf4bFoaxLTxZF6loRxm9oVh0vujGysx67luM3tCsOl90Y2VmPXcrFi9XgXX5DbodtD5LusKKCmboofe3cpvUVDLVp6UVJZipUBKE0gKEqROCkcABKhKugFEUSpV04JRWPQ93UgcmN7JyrtFY9D7dSByY3snJVo4UvD/AKJ09a8mwoQheWNUFBXcblzeS94KdUFdxuXN5L3gm0eJHyiM9L8GKlNTykXqDKGJCnJFEBpVltD7q/JjsVca2pAG+QB5VY7VcGy7xjAaOMkJFTNDI5MsmhP3iNl/hsWhrPdCjvEbL/DYtCWHauLIv0tCOM3tDxLDbTb3PacS+2BHLsWtfhr0v0W6xW1BWS6IlklsURwMB1j/AHT2eZNsc0qmF8yFdXxv6HmtKV02E5o2w1zeMbyrFFZLJndNhgE69tA7DhOJ3/d9eW1bJJJiQxWuF7R1halOWF4WVZK/eiGTgkShWhQqUJAnLpwUJUgTgpHASoSqQBRWLQ+H80gcmN7Jyrylrl7Vhyc5DjxA4sYHghgBdrmFooCRjSq0XKnJLoyUHdJNm1oVP/ifJf0pjmM/ej+KEl/SmOYz9687+JW7WaO2h1LgoO7fcubyXvBRf8UJL+lMcxn71GXR6IEpNSUeBDhxw+Iy9aXNYGg1BwkOOJMpWaqpxbjzRGdWDi95npTSnFIV6EzhpSJy6yso+K6jRxneaPCovcdR3seVv4ocRrWYTyt4L3W/GpCDd97v0bhP608698tLNgsDRsDCSd875KgJl7puYDWYakMhjwYz1qrfili5IbdcrjQtC6XLZUuP44jnDiFG9ivahLmLPECAxg2GtAHk31NrBqzxzcupoRWGKQKAukskRobgW1BBBGMKfTYjA4UKWSMGtCzoslGq2tAdY/wcFyk5K14cXATeOphDjQeQrQLcudbEB1oNdkUwKgWlci5hJh4P8ThHkK1KVqjNXVNz6lSdJrfEfNWXCi4SKO4TcB8uNeB9zzvwxB5QR1Lk2UnIWBt9SlBRwcKeAHYXZkedApeE+EtaSrkaiWU19inF80NFgROGzpZkosCJw2dLMn90zvA6AzpRNTvA6Azqe1+S+yOD2Yz6AicNnSzJRYMThs6WZP7qnOB0AlE1OcDoBd2vyX2cwezGiwYnDZ0syX6BicNnSzJ3dc5wOgEvdc5wOgFLa/NfaDB7Mb9AxOGzpZkv0DE4bOlmTu65vgdAJe7JvgjmhG1+a+0cwezOf0DE4bOlmSGwYnDZ0sy692TfBHMCQzc3wOgEbX5r7QYPZnL6BicNnSzJPoGJw2dLMuvdc5wOgEndc5wOgFza/NfaO4PZnI2DE4bOlmSfQD+G39cy691TnA6ASd1TnA6AXNr8l9ncHsx8GwWDbuLvANaF7XPhwGYb1jd4Y+Ib5UU9864nbCu8A0BEGwo8U1eaeEkvdRKnUhnOaJKL5ROVoWo6N9XDBDSaf5RMWDeHgVouMuZLXCI8a89AYuNd7BuRDSDe1O+47PkxK+SEg2E0ABZ9otWNYIbl/ZYp0rnilmeiXhXrQF1QhUCwCEIQAhbVeOYstj9kL2oQBX41zDDvLlqVbiVlQgCtalW4kalW4lZUIArWpVuJGpVuJWVCAK1qVbiRqVbiVlQgCtalW4kalW4lZUIArWpVuJGpVuJWVCAK1qVbiRqVbiVlQgCtalW4kalW4lZUIArbblWYl7ZawIbN5S6EAcoUu1uwF1QhAAhCEAf/2Q=="/>
          <p:cNvSpPr>
            <a:spLocks noChangeAspect="1" noChangeArrowheads="1"/>
          </p:cNvSpPr>
          <p:nvPr/>
        </p:nvSpPr>
        <p:spPr bwMode="auto">
          <a:xfrm>
            <a:off x="1587500" y="-942975"/>
            <a:ext cx="1943100" cy="19431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ES" sz="1800" b="0" kern="0">
              <a:solidFill>
                <a:sysClr val="windowText" lastClr="000000"/>
              </a:solidFill>
              <a:effectLst/>
            </a:endParaRPr>
          </a:p>
        </p:txBody>
      </p:sp>
      <p:pic>
        <p:nvPicPr>
          <p:cNvPr id="80903" name="Picture 7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360" y="640085"/>
            <a:ext cx="720079" cy="720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FCA7816-4862-3B14-47D2-11BDA459AA0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rcRect l="9365" r="4741"/>
          <a:stretch/>
        </p:blipFill>
        <p:spPr>
          <a:xfrm>
            <a:off x="1413720" y="2004885"/>
            <a:ext cx="4349325" cy="2848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633382"/>
      </p:ext>
    </p:extLst>
  </p:cSld>
  <p:clrMapOvr>
    <a:masterClrMapping/>
  </p:clrMapOvr>
  <p:transition advTm="23857"/>
  <p:extLst>
    <p:ext uri="{3A86A75C-4F4B-4683-9AE1-C65F6400EC91}">
      <p14:laserTraceLst xmlns:p14="http://schemas.microsoft.com/office/powerpoint/2010/main">
        <p14:tracePtLst>
          <p14:tracePt t="2291" x="9018588" y="5795963"/>
          <p14:tracePt t="2308" x="8850313" y="5473700"/>
          <p14:tracePt t="2326" x="8599488" y="5187950"/>
          <p14:tracePt t="2342" x="8331200" y="4857750"/>
          <p14:tracePt t="2359" x="8161338" y="4625975"/>
          <p14:tracePt t="2379" x="7885113" y="4090988"/>
          <p14:tracePt t="2393" x="7813675" y="3813175"/>
          <p14:tracePt t="2410" x="7769225" y="3517900"/>
          <p14:tracePt t="2426" x="7732713" y="3278188"/>
          <p14:tracePt t="2442" x="7732713" y="3170238"/>
          <p14:tracePt t="2459" x="7732713" y="3125788"/>
          <p14:tracePt t="2476" x="7707313" y="3027363"/>
          <p14:tracePt t="2493" x="7697788" y="2982913"/>
          <p14:tracePt t="2510" x="7688263" y="2946400"/>
          <p14:tracePt t="2543" x="7688263" y="2928938"/>
          <p14:tracePt t="2561" x="7688263" y="2911475"/>
          <p14:tracePt t="2586" x="7661275" y="2857500"/>
          <p14:tracePt t="2595" x="7581900" y="2660650"/>
          <p14:tracePt t="2612" x="7581900" y="2473325"/>
          <p14:tracePt t="2627" x="7599363" y="2312988"/>
          <p14:tracePt t="2651" x="7554913" y="2116138"/>
          <p14:tracePt t="2674" x="7278688" y="1857375"/>
          <p14:tracePt t="2681" x="6929438" y="1581150"/>
          <p14:tracePt t="2694" x="6626225" y="1374775"/>
          <p14:tracePt t="2711" x="6242050" y="1143000"/>
          <p14:tracePt t="2730" x="6170613" y="1089025"/>
          <p14:tracePt t="2745" x="6153150" y="1062038"/>
          <p14:tracePt t="2761" x="6108700" y="1044575"/>
          <p14:tracePt t="2778" x="6089650" y="1036638"/>
          <p14:tracePt t="2794" x="6018213" y="1000125"/>
          <p14:tracePt t="2811" x="5921375" y="965200"/>
          <p14:tracePt t="2828" x="5867400" y="955675"/>
          <p14:tracePt t="2845" x="5795963" y="928688"/>
          <p14:tracePt t="2862" x="5670550" y="893763"/>
          <p14:tracePt t="2879" x="5367338" y="795338"/>
          <p14:tracePt t="2895" x="5214938" y="741363"/>
          <p14:tracePt t="2913" x="4786313" y="660400"/>
          <p14:tracePt t="2930" x="4598988" y="633413"/>
          <p14:tracePt t="2945" x="4483100" y="598488"/>
          <p14:tracePt t="2962" x="4286250" y="571500"/>
          <p14:tracePt t="2978" x="4160838" y="554038"/>
          <p14:tracePt t="2995" x="4089400" y="554038"/>
          <p14:tracePt t="3012" x="4027488" y="544513"/>
          <p14:tracePt t="3029" x="4017963" y="544513"/>
          <p14:tracePt t="3049" x="3884613" y="500063"/>
          <p14:tracePt t="3066" x="3795713" y="465138"/>
          <p14:tracePt t="3083" x="3652838" y="411163"/>
          <p14:tracePt t="3097" x="3517900" y="366713"/>
          <p14:tracePt t="3114" x="3357563" y="322263"/>
          <p14:tracePt t="3130" x="3187700" y="303213"/>
          <p14:tracePt t="3147" x="3044825" y="295275"/>
          <p14:tracePt t="3163" x="2938463" y="295275"/>
          <p14:tracePt t="3180" x="2822575" y="285750"/>
          <p14:tracePt t="3197" x="2714625" y="285750"/>
          <p14:tracePt t="3213" x="2670175" y="285750"/>
          <p14:tracePt t="3230" x="2482850" y="285750"/>
          <p14:tracePt t="3247" x="2339975" y="285750"/>
          <p14:tracePt t="3265" x="2017713" y="268288"/>
          <p14:tracePt t="3283" x="1847850" y="268288"/>
          <p14:tracePt t="3297" x="1714500" y="268288"/>
          <p14:tracePt t="3314" x="1589088" y="268288"/>
          <p14:tracePt t="3332" x="1536700" y="268288"/>
          <p14:tracePt t="3348" x="1517650" y="285750"/>
          <p14:tracePt t="3364" x="1500188" y="295275"/>
          <p14:tracePt t="3381" x="1490663" y="303213"/>
          <p14:tracePt t="3398" x="1482725" y="312738"/>
          <p14:tracePt t="3414" x="1455738" y="330200"/>
          <p14:tracePt t="3431" x="1411288" y="347663"/>
          <p14:tracePt t="3450" x="1312863" y="446088"/>
          <p14:tracePt t="3466" x="1258888" y="473075"/>
          <p14:tracePt t="3482" x="1187450" y="536575"/>
          <p14:tracePt t="3499" x="1125538" y="581025"/>
          <p14:tracePt t="3515" x="1081088" y="642938"/>
          <p14:tracePt t="3532" x="1062038" y="669925"/>
          <p14:tracePt t="3549" x="1054100" y="696913"/>
          <p14:tracePt t="3566" x="1044575" y="704850"/>
          <p14:tracePt t="3582" x="1036638" y="731838"/>
          <p14:tracePt t="3599" x="1027113" y="750888"/>
          <p14:tracePt t="3616" x="1017588" y="776288"/>
          <p14:tracePt t="3634" x="1000125" y="812800"/>
          <p14:tracePt t="3650" x="973138" y="830263"/>
          <p14:tracePt t="3666" x="965200" y="874713"/>
          <p14:tracePt t="3683" x="946150" y="901700"/>
          <p14:tracePt t="3699" x="938213" y="946150"/>
          <p14:tracePt t="3716" x="928688" y="973138"/>
          <p14:tracePt t="3733" x="911225" y="1027113"/>
          <p14:tracePt t="3753" x="901700" y="1098550"/>
          <p14:tracePt t="3767" x="901700" y="1108075"/>
          <p14:tracePt t="3784" x="901700" y="1125538"/>
          <p14:tracePt t="3802" x="901700" y="1160463"/>
          <p14:tracePt t="3817" x="911225" y="1196975"/>
          <p14:tracePt t="3834" x="911225" y="1214438"/>
          <p14:tracePt t="3850" x="938213" y="1250950"/>
          <p14:tracePt t="3867" x="946150" y="1295400"/>
          <p14:tracePt t="3883" x="973138" y="1322388"/>
          <p14:tracePt t="3900" x="1009650" y="1357313"/>
          <p14:tracePt t="3917" x="1062038" y="1401763"/>
          <p14:tracePt t="3934" x="1108075" y="1446213"/>
          <p14:tracePt t="3951" x="1160463" y="1465263"/>
          <p14:tracePt t="3970" x="1241425" y="1500188"/>
          <p14:tracePt t="3986" x="1312863" y="1517650"/>
          <p14:tracePt t="4001" x="1374775" y="1544638"/>
          <p14:tracePt t="4019" x="1411288" y="1554163"/>
          <p14:tracePt t="4035" x="1527175" y="1581150"/>
          <p14:tracePt t="4051" x="1643063" y="1608138"/>
          <p14:tracePt t="4068" x="1795463" y="1625600"/>
          <p14:tracePt t="4085" x="1928813" y="1652588"/>
          <p14:tracePt t="4102" x="2054225" y="1660525"/>
          <p14:tracePt t="4118" x="2116138" y="1660525"/>
          <p14:tracePt t="4135" x="2232025" y="1660525"/>
          <p14:tracePt t="4153" x="2330450" y="1652588"/>
          <p14:tracePt t="4171" x="2465388" y="1643063"/>
          <p14:tracePt t="4187" x="2509838" y="1643063"/>
          <p14:tracePt t="4202" x="2598738" y="1643063"/>
          <p14:tracePt t="4219" x="2670175" y="1633538"/>
          <p14:tracePt t="4235" x="2751138" y="1608138"/>
          <p14:tracePt t="4253" x="2803525" y="1608138"/>
          <p14:tracePt t="4272" x="2874963" y="1608138"/>
          <p14:tracePt t="4286" x="2901950" y="1608138"/>
          <p14:tracePt t="4303" x="2938463" y="1608138"/>
          <p14:tracePt t="4322" x="2965450" y="1608138"/>
          <p14:tracePt t="4338" x="3017838" y="1608138"/>
          <p14:tracePt t="4354" x="3062288" y="1608138"/>
          <p14:tracePt t="4370" x="3143250" y="1608138"/>
          <p14:tracePt t="4386" x="3224213" y="1598613"/>
          <p14:tracePt t="4404" x="3303588" y="1598613"/>
          <p14:tracePt t="4420" x="3357563" y="1598613"/>
          <p14:tracePt t="4437" x="3367088" y="1598613"/>
          <p14:tracePt t="4470" x="3402013" y="1598613"/>
          <p14:tracePt t="4487" x="3429000" y="1598613"/>
          <p14:tracePt t="4506" x="3482975" y="1589088"/>
          <p14:tracePt t="4520" x="3500438" y="1581150"/>
          <p14:tracePt t="4538" x="3544888" y="1554163"/>
          <p14:tracePt t="4554" x="3562350" y="1544638"/>
          <p14:tracePt t="4571" x="3616325" y="1509713"/>
          <p14:tracePt t="4588" x="3652838" y="1500188"/>
          <p14:tracePt t="4604" x="3697288" y="1473200"/>
          <p14:tracePt t="4621" x="3705225" y="1473200"/>
          <p14:tracePt t="4658" x="3724275" y="1446213"/>
          <p14:tracePt t="4672" x="3751263" y="1438275"/>
          <p14:tracePt t="4688" x="3759200" y="1438275"/>
          <p14:tracePt t="4706" x="3776663" y="1411288"/>
          <p14:tracePt t="4722" x="3795713" y="1384300"/>
          <p14:tracePt t="4739" x="3840163" y="1330325"/>
          <p14:tracePt t="4755" x="3857625" y="1295400"/>
          <p14:tracePt t="4775" x="3875088" y="1268413"/>
          <p14:tracePt t="4789" x="3884613" y="1258888"/>
          <p14:tracePt t="4805" x="3884613" y="1223963"/>
          <p14:tracePt t="4822" x="3884613" y="1196975"/>
          <p14:tracePt t="4839" x="3884613" y="1169988"/>
          <p14:tracePt t="4856" x="3884613" y="1133475"/>
          <p14:tracePt t="4874" x="3884613" y="1089025"/>
          <p14:tracePt t="4891" x="3884613" y="1036638"/>
          <p14:tracePt t="4907" x="3884613" y="1009650"/>
          <p14:tracePt t="4923" x="3867150" y="990600"/>
          <p14:tracePt t="4941" x="3857625" y="955675"/>
          <p14:tracePt t="4956" x="3848100" y="928688"/>
          <p14:tracePt t="4973" x="3840163" y="919163"/>
          <p14:tracePt t="4990" x="3830638" y="901700"/>
          <p14:tracePt t="5007" x="3830638" y="874713"/>
          <p14:tracePt t="5023" x="3822700" y="866775"/>
          <p14:tracePt t="5058" x="3803650" y="857250"/>
          <p14:tracePt t="5075" x="3776663" y="822325"/>
          <p14:tracePt t="5091" x="3759200" y="803275"/>
          <p14:tracePt t="5107" x="3714750" y="785813"/>
          <p14:tracePt t="5124" x="3687763" y="776288"/>
          <p14:tracePt t="5142" x="3643313" y="758825"/>
          <p14:tracePt t="5158" x="3616325" y="758825"/>
          <p14:tracePt t="5174" x="3598863" y="758825"/>
          <p14:tracePt t="5191" x="3554413" y="741363"/>
          <p14:tracePt t="5209" x="3473450" y="741363"/>
          <p14:tracePt t="5227" x="3394075" y="741363"/>
          <p14:tracePt t="5242" x="3276600" y="714375"/>
          <p14:tracePt t="5258" x="3232150" y="714375"/>
          <p14:tracePt t="5275" x="3152775" y="714375"/>
          <p14:tracePt t="5292" x="3081338" y="714375"/>
          <p14:tracePt t="5308" x="2973388" y="696913"/>
          <p14:tracePt t="5325" x="2874963" y="696913"/>
          <p14:tracePt t="5342" x="2751138" y="687388"/>
          <p14:tracePt t="5359" x="2643188" y="687388"/>
          <p14:tracePt t="5377" x="2562225" y="687388"/>
          <p14:tracePt t="5381" x="2500313" y="687388"/>
          <p14:tracePt t="5393" x="2446338" y="687388"/>
          <p14:tracePt t="5410" x="2339975" y="687388"/>
          <p14:tracePt t="5427" x="2276475" y="687388"/>
          <p14:tracePt t="5443" x="2232025" y="687388"/>
          <p14:tracePt t="5459" x="2214563" y="687388"/>
          <p14:tracePt t="5475" x="2143125" y="687388"/>
          <p14:tracePt t="5492" x="2116138" y="687388"/>
          <p14:tracePt t="5510" x="2017713" y="687388"/>
          <p14:tracePt t="5527" x="1919288" y="687388"/>
          <p14:tracePt t="5543" x="1803400" y="669925"/>
          <p14:tracePt t="5560" x="1714500" y="652463"/>
          <p14:tracePt t="5578" x="1581150" y="652463"/>
          <p14:tracePt t="5595" x="1509713" y="633413"/>
          <p14:tracePt t="5611" x="1455738" y="633413"/>
          <p14:tracePt t="5628" x="1384300" y="633413"/>
          <p14:tracePt t="5643" x="1347788" y="633413"/>
          <p14:tracePt t="5662" x="1322388" y="633413"/>
          <p14:tracePt t="5677" x="1295400" y="633413"/>
          <p14:tracePt t="5694" x="1276350" y="633413"/>
          <p14:tracePt t="5711" x="1231900" y="642938"/>
          <p14:tracePt t="5727" x="1196975" y="660400"/>
          <p14:tracePt t="5744" x="1152525" y="687388"/>
          <p14:tracePt t="5763" x="1116013" y="704850"/>
          <p14:tracePt t="5778" x="1089025" y="714375"/>
          <p14:tracePt t="5795" x="1071563" y="731838"/>
          <p14:tracePt t="5811" x="1062038" y="731838"/>
          <p14:tracePt t="5829" x="1044575" y="758825"/>
          <p14:tracePt t="5846" x="1036638" y="785813"/>
          <p14:tracePt t="5861" x="1027113" y="830263"/>
          <p14:tracePt t="5878" x="1017588" y="884238"/>
          <p14:tracePt t="5883" x="1017588" y="928688"/>
          <p14:tracePt t="5895" x="1017588" y="938213"/>
          <p14:tracePt t="5913" x="1036638" y="1027113"/>
          <p14:tracePt t="5931" x="1054100" y="1081088"/>
          <p14:tracePt t="5948" x="1081088" y="1125538"/>
          <p14:tracePt t="5962" x="1098550" y="1152525"/>
          <p14:tracePt t="5980" x="1108075" y="1169988"/>
          <p14:tracePt t="5995" x="1116013" y="1187450"/>
          <p14:tracePt t="6012" x="1152525" y="1231900"/>
          <p14:tracePt t="6029" x="1179513" y="1250950"/>
          <p14:tracePt t="6045" x="1187450" y="1268413"/>
          <p14:tracePt t="6064" x="1204913" y="1285875"/>
          <p14:tracePt t="6080" x="1231900" y="1312863"/>
          <p14:tracePt t="6097" x="1295400" y="1347788"/>
          <p14:tracePt t="6116" x="1393825" y="1393825"/>
          <p14:tracePt t="6130" x="1465263" y="1428750"/>
          <p14:tracePt t="6146" x="1562100" y="1482725"/>
          <p14:tracePt t="6165" x="1687513" y="1517650"/>
          <p14:tracePt t="6179" x="1857375" y="1544638"/>
          <p14:tracePt t="6196" x="1928813" y="1581150"/>
          <p14:tracePt t="6213" x="2205038" y="1589088"/>
          <p14:tracePt t="6231" x="2295525" y="1608138"/>
          <p14:tracePt t="6247" x="2374900" y="1608138"/>
          <p14:tracePt t="6264" x="2589213" y="1598613"/>
          <p14:tracePt t="6283" x="2768600" y="1598613"/>
          <p14:tracePt t="6299" x="2813050" y="1598613"/>
          <p14:tracePt t="6314" x="2884488" y="1598613"/>
          <p14:tracePt t="6332" x="2901950" y="1589088"/>
          <p14:tracePt t="6347" x="2919413" y="1581150"/>
          <p14:tracePt t="6364" x="2946400" y="1571625"/>
          <p14:tracePt t="6381" x="2990850" y="1554163"/>
          <p14:tracePt t="6387" x="3027363" y="1536700"/>
          <p14:tracePt t="6397" x="3108325" y="1509713"/>
          <p14:tracePt t="6414" x="3170238" y="1509713"/>
          <p14:tracePt t="6431" x="3259138" y="1509713"/>
          <p14:tracePt t="6448" x="3367088" y="1509713"/>
          <p14:tracePt t="6464" x="3402013" y="1517650"/>
          <p14:tracePt t="6482" x="3455988" y="1536700"/>
          <p14:tracePt t="6498" x="3473450" y="1536700"/>
          <p14:tracePt t="6516" x="3490913" y="1536700"/>
          <p14:tracePt t="6533" x="3544888" y="1536700"/>
          <p14:tracePt t="6548" x="3608388" y="1536700"/>
          <p14:tracePt t="6566" x="3643313" y="1536700"/>
          <p14:tracePt t="6599" x="3687763" y="1536700"/>
          <p14:tracePt t="6615" x="3732213" y="1527175"/>
          <p14:tracePt t="6632" x="3759200" y="1517650"/>
          <p14:tracePt t="6650" x="3776663" y="1517650"/>
          <p14:tracePt t="6779" x="3786188" y="1517650"/>
          <p14:tracePt t="6786" x="3795713" y="1517650"/>
          <p14:tracePt t="6818" x="3848100" y="1544638"/>
          <p14:tracePt t="6826" x="3946525" y="1608138"/>
          <p14:tracePt t="6835" x="4017963" y="1643063"/>
          <p14:tracePt t="6851" x="4205288" y="1741488"/>
          <p14:tracePt t="6867" x="4340225" y="1803400"/>
          <p14:tracePt t="6883" x="4510088" y="1928813"/>
          <p14:tracePt t="6900" x="4670425" y="2017713"/>
          <p14:tracePt t="6918" x="4759325" y="2081213"/>
          <p14:tracePt t="6933" x="4830763" y="2125663"/>
          <p14:tracePt t="6951" x="4867275" y="2179638"/>
          <p14:tracePt t="6967" x="4956175" y="2241550"/>
          <p14:tracePt t="6986" x="5099050" y="2312988"/>
          <p14:tracePt t="7004" x="5207000" y="2357438"/>
          <p14:tracePt t="7019" x="5313363" y="2401888"/>
          <p14:tracePt t="7035" x="5340350" y="2411413"/>
          <p14:tracePt t="7052" x="5367338" y="2428875"/>
          <p14:tracePt t="7084" x="5384800" y="2428875"/>
          <p14:tracePt t="7102" x="5402263" y="2428875"/>
          <p14:tracePt t="7119" x="5510213" y="2428875"/>
          <p14:tracePt t="7135" x="5599113" y="2420938"/>
          <p14:tracePt t="7152" x="5867400" y="2420938"/>
          <p14:tracePt t="7168" x="5956300" y="2428875"/>
          <p14:tracePt t="7185" x="6000750" y="2428875"/>
          <p14:tracePt t="7202" x="6054725" y="2438400"/>
          <p14:tracePt t="7237" x="6064250" y="2438400"/>
          <p14:tracePt t="7252" x="6064250" y="2446338"/>
          <p14:tracePt t="7269" x="6072188" y="2465388"/>
          <p14:tracePt t="7286" x="6089650" y="2482850"/>
          <p14:tracePt t="7302" x="6089650" y="2509838"/>
          <p14:tracePt t="7451" x="6072188" y="2482850"/>
          <p14:tracePt t="7459" x="6064250" y="2465388"/>
          <p14:tracePt t="7485" x="6010275" y="2393950"/>
          <p14:tracePt t="7491" x="5946775" y="2322513"/>
          <p14:tracePt t="7505" x="5768975" y="2179638"/>
          <p14:tracePt t="7520" x="5554663" y="2044700"/>
          <p14:tracePt t="7537" x="5143500" y="1795463"/>
          <p14:tracePt t="7555" x="4992688" y="1724025"/>
          <p14:tracePt t="7571" x="4795838" y="1660525"/>
          <p14:tracePt t="7588" x="4518025" y="1571625"/>
          <p14:tracePt t="7604" x="4429125" y="1544638"/>
          <p14:tracePt t="7621" x="4357688" y="1509713"/>
          <p14:tracePt t="7637" x="4340225" y="1509713"/>
          <p14:tracePt t="7654" x="4330700" y="1509713"/>
          <p14:tracePt t="7692" x="4303713" y="1500188"/>
          <p14:tracePt t="7725" x="4214813" y="1465263"/>
          <p14:tracePt t="7739" x="4125913" y="1438275"/>
          <p14:tracePt t="7755" x="3938588" y="1347788"/>
          <p14:tracePt t="7772" x="3697288" y="1250950"/>
          <p14:tracePt t="7788" x="3527425" y="1143000"/>
          <p14:tracePt t="7806" x="3438525" y="1089025"/>
          <p14:tracePt t="7825" x="3394075" y="1062038"/>
          <p14:tracePt t="7883" x="3394075" y="1054100"/>
          <p14:tracePt t="7893" x="3394075" y="1044575"/>
          <p14:tracePt t="7899" x="3384550" y="1044575"/>
          <p14:tracePt t="7909" x="3384550" y="1036638"/>
          <p14:tracePt t="7956" x="3384550" y="1027113"/>
          <p14:tracePt t="7963" x="3384550" y="1017588"/>
          <p14:tracePt t="7972" x="3375025" y="1009650"/>
          <p14:tracePt t="7989" x="3375025" y="990600"/>
          <p14:tracePt t="8693" x="3384550" y="990600"/>
          <p14:tracePt t="8716" x="3394075" y="990600"/>
          <p14:tracePt t="8733" x="3402013" y="990600"/>
          <p14:tracePt t="8748" x="3411538" y="990600"/>
          <p14:tracePt t="8756" x="3419475" y="1009650"/>
          <p14:tracePt t="8764" x="3455988" y="1017588"/>
          <p14:tracePt t="8780" x="3509963" y="1071563"/>
          <p14:tracePt t="8797" x="3608388" y="1116013"/>
          <p14:tracePt t="8813" x="3697288" y="1196975"/>
          <p14:tracePt t="8830" x="3795713" y="1258888"/>
          <p14:tracePt t="8845" x="3929063" y="1330325"/>
          <p14:tracePt t="8864" x="4081463" y="1428750"/>
          <p14:tracePt t="8893" x="4214813" y="1517650"/>
          <p14:tracePt t="8908" x="4313238" y="1581150"/>
          <p14:tracePt t="8924" x="4367213" y="1616075"/>
          <p14:tracePt t="8940" x="4402138" y="1652588"/>
          <p14:tracePt t="8956" x="4411663" y="1660525"/>
          <p14:tracePt t="8965" x="4411663" y="1670050"/>
          <p14:tracePt t="8979" x="4419600" y="1679575"/>
          <p14:tracePt t="9012" x="4419600" y="1687513"/>
          <p14:tracePt t="9036" x="4419600" y="1697038"/>
          <p14:tracePt t="9052" x="4429125" y="1704975"/>
          <p14:tracePt t="9068" x="4429125" y="1714500"/>
          <p14:tracePt t="9085" x="4446588" y="1758950"/>
          <p14:tracePt t="9100" x="4473575" y="1812925"/>
          <p14:tracePt t="9112" x="4554538" y="1911350"/>
          <p14:tracePt t="9133" x="4751388" y="2116138"/>
          <p14:tracePt t="9148" x="4867275" y="2197100"/>
          <p14:tracePt t="9163" x="4938713" y="2241550"/>
          <p14:tracePt t="9180" x="5010150" y="2322513"/>
          <p14:tracePt t="9196" x="5045075" y="2357438"/>
          <p14:tracePt t="9213" x="5089525" y="2411413"/>
          <p14:tracePt t="9230" x="5180013" y="2492375"/>
          <p14:tracePt t="9246" x="5232400" y="2544763"/>
          <p14:tracePt t="9263" x="5367338" y="2660650"/>
          <p14:tracePt t="9280" x="5438775" y="2732088"/>
          <p14:tracePt t="9298" x="5492750" y="2822575"/>
          <p14:tracePt t="9316" x="5581650" y="2911475"/>
          <p14:tracePt t="9333" x="5653088" y="3009900"/>
          <p14:tracePt t="9348" x="5732463" y="3098800"/>
          <p14:tracePt t="9364" x="5778500" y="3143250"/>
          <p14:tracePt t="9381" x="5795963" y="3187700"/>
          <p14:tracePt t="9397" x="5813425" y="3206750"/>
          <p14:tracePt t="9414" x="5813425" y="3224213"/>
          <p14:tracePt t="9431" x="5822950" y="3224213"/>
          <p14:tracePt t="9448" x="5822950" y="3232150"/>
          <p14:tracePt t="9855" x="5813425" y="3232150"/>
          <p14:tracePt t="10996" x="5813425" y="3241675"/>
          <p14:tracePt t="12398" x="5813425" y="3251200"/>
          <p14:tracePt t="12413" x="5822950" y="3251200"/>
          <p14:tracePt t="12439" x="5830888" y="3251200"/>
          <p14:tracePt t="12462" x="5830888" y="3259138"/>
          <p14:tracePt t="12472" x="5840413" y="3278188"/>
          <p14:tracePt t="12481" x="5849938" y="3313113"/>
          <p14:tracePt t="12498" x="5875338" y="3367088"/>
          <p14:tracePt t="12515" x="5894388" y="3411538"/>
          <p14:tracePt t="12533" x="5902325" y="3446463"/>
          <p14:tracePt t="12549" x="5921375" y="3509963"/>
          <p14:tracePt t="12566" x="5921375" y="3536950"/>
          <p14:tracePt t="12582" x="5921375" y="3581400"/>
          <p14:tracePt t="12598" x="5911850" y="3662363"/>
          <p14:tracePt t="12615" x="5911850" y="3768725"/>
          <p14:tracePt t="12632" x="5911850" y="3840163"/>
          <p14:tracePt t="12649" x="5902325" y="3884613"/>
          <p14:tracePt t="12665" x="5902325" y="3938588"/>
          <p14:tracePt t="12682" x="5902325" y="3992563"/>
          <p14:tracePt t="12701" x="5902325" y="4044950"/>
          <p14:tracePt t="12717" x="5911850" y="4125913"/>
          <p14:tracePt t="12733" x="5911850" y="4170363"/>
          <p14:tracePt t="12750" x="5929313" y="4224338"/>
          <p14:tracePt t="12766" x="5929313" y="4278313"/>
          <p14:tracePt t="12784" x="5929313" y="4313238"/>
          <p14:tracePt t="12800" x="5929313" y="4349750"/>
          <p14:tracePt t="12817" x="5929313" y="4384675"/>
          <p14:tracePt t="12833" x="5938838" y="4448175"/>
          <p14:tracePt t="12850" x="5938838" y="4483100"/>
          <p14:tracePt t="12866" x="5956300" y="4537075"/>
          <p14:tracePt t="12884" x="5973763" y="4598988"/>
          <p14:tracePt t="12901" x="5983288" y="4652963"/>
          <p14:tracePt t="12917" x="5992813" y="4706938"/>
          <p14:tracePt t="12933" x="6018213" y="4759325"/>
          <p14:tracePt t="12950" x="6027738" y="4786313"/>
          <p14:tracePt t="12967" x="6037263" y="4840288"/>
          <p14:tracePt t="12985" x="6054725" y="4894263"/>
          <p14:tracePt t="13000" x="6072188" y="4948238"/>
          <p14:tracePt t="13018" x="6081713" y="4992688"/>
          <p14:tracePt t="13034" x="6081713" y="5019675"/>
          <p14:tracePt t="13051" x="6081713" y="5037138"/>
          <p14:tracePt t="13070" x="6081713" y="5045075"/>
          <p14:tracePt t="13085" x="6089650" y="5072063"/>
          <p14:tracePt t="13101" x="6089650" y="5099050"/>
          <p14:tracePt t="13118" x="6089650" y="5116513"/>
          <p14:tracePt t="13134" x="6089650" y="5143500"/>
          <p14:tracePt t="13151" x="6089650" y="5180013"/>
          <p14:tracePt t="13169" x="6089650" y="5197475"/>
          <p14:tracePt t="13207" x="6089650" y="5214938"/>
          <p14:tracePt t="13218" x="6089650" y="5224463"/>
          <p14:tracePt t="13237" x="6089650" y="5251450"/>
          <p14:tracePt t="13254" x="6081713" y="5278438"/>
          <p14:tracePt t="13270" x="6072188" y="5305425"/>
          <p14:tracePt t="13287" x="6072188" y="5330825"/>
          <p14:tracePt t="13303" x="6072188" y="5349875"/>
          <p14:tracePt t="13319" x="6064250" y="5357813"/>
          <p14:tracePt t="13336" x="6064250" y="5367338"/>
          <p14:tracePt t="13543" x="6064250" y="5376863"/>
          <p14:tracePt t="13589" x="6054725" y="5376863"/>
          <p14:tracePt t="13622" x="6054725" y="5384800"/>
          <p14:tracePt t="13694" x="6045200" y="5384800"/>
          <p14:tracePt t="13758" x="6037263" y="5384800"/>
          <p14:tracePt t="13822" x="6027738" y="5384800"/>
          <p14:tracePt t="13837" x="6018213" y="5384800"/>
          <p14:tracePt t="13854" x="6010275" y="5384800"/>
          <p14:tracePt t="13870" x="5992813" y="5376863"/>
          <p14:tracePt t="13880" x="5965825" y="5367338"/>
          <p14:tracePt t="13888" x="5929313" y="5357813"/>
          <p14:tracePt t="13905" x="5867400" y="5322888"/>
          <p14:tracePt t="13923" x="5741988" y="5251450"/>
          <p14:tracePt t="13943" x="5537200" y="5143500"/>
          <p14:tracePt t="13957" x="5313363" y="5010150"/>
          <p14:tracePt t="13975" x="5072063" y="4876800"/>
          <p14:tracePt t="13991" x="4956175" y="4830763"/>
          <p14:tracePt t="14006" x="4902200" y="4813300"/>
          <p14:tracePt t="14039" x="4902200" y="4805363"/>
          <p14:tracePt t="14063" x="4894263" y="4805363"/>
          <p14:tracePt t="14077" x="4894263" y="4795838"/>
          <p14:tracePt t="14119" x="4902200" y="4795838"/>
          <p14:tracePt t="14125" x="4911725" y="4795838"/>
          <p14:tracePt t="14140" x="4929188" y="4795838"/>
          <p14:tracePt t="14159" x="4946650" y="4795838"/>
          <p14:tracePt t="14319" x="4956175" y="4795838"/>
          <p14:tracePt t="14327" x="4965700" y="4795838"/>
          <p14:tracePt t="14342" x="4992688" y="4795838"/>
          <p14:tracePt t="14358" x="5072063" y="4786313"/>
          <p14:tracePt t="14375" x="5187950" y="4778375"/>
          <p14:tracePt t="14391" x="5268913" y="4768850"/>
          <p14:tracePt t="14409" x="5322888" y="4751388"/>
          <p14:tracePt t="14427" x="5330825" y="4751388"/>
          <p14:tracePt t="15118" x="5322888" y="4741863"/>
          <p14:tracePt t="15126" x="5295900" y="4733925"/>
          <p14:tracePt t="15134" x="5259388" y="4724400"/>
          <p14:tracePt t="15151" x="5197475" y="4724400"/>
          <p14:tracePt t="15162" x="5126038" y="4697413"/>
          <p14:tracePt t="15181" x="4884738" y="4652963"/>
          <p14:tracePt t="15198" x="4732338" y="4608513"/>
          <p14:tracePt t="15214" x="4348163" y="4483100"/>
          <p14:tracePt t="15231" x="3983038" y="4384675"/>
          <p14:tracePt t="15246" x="3697288" y="4268788"/>
          <p14:tracePt t="15263" x="3581400" y="4206875"/>
          <p14:tracePt t="15280" x="3517900" y="4179888"/>
          <p14:tracePt t="15296" x="3509963" y="4170363"/>
          <p14:tracePt t="15313" x="3429000" y="4081463"/>
          <p14:tracePt t="15330" x="3276600" y="3956050"/>
          <p14:tracePt t="15350" x="3017838" y="3805238"/>
          <p14:tracePt t="15366" x="2830513" y="3697288"/>
          <p14:tracePt t="15383" x="2679700" y="3571875"/>
          <p14:tracePt t="15398" x="2500313" y="3482975"/>
          <p14:tracePt t="15414" x="2374900" y="3429000"/>
          <p14:tracePt t="15431" x="2286000" y="3367088"/>
          <p14:tracePt t="15449" x="2232025" y="3340100"/>
          <p14:tracePt t="15464" x="2224088" y="3340100"/>
          <p14:tracePt t="15481" x="2179638" y="3322638"/>
          <p14:tracePt t="15497" x="2125663" y="3303588"/>
          <p14:tracePt t="15515" x="1965325" y="3241675"/>
          <p14:tracePt t="15531" x="1822450" y="3241675"/>
          <p14:tracePt t="15550" x="1455738" y="3214688"/>
          <p14:tracePt t="15566" x="1268413" y="3214688"/>
          <p14:tracePt t="15582" x="1169988" y="3214688"/>
          <p14:tracePt t="15599" x="1125538" y="3214688"/>
          <p14:tracePt t="15702" x="1125538" y="3224213"/>
          <p14:tracePt t="15710" x="1116013" y="3232150"/>
          <p14:tracePt t="15720" x="1116013" y="3241675"/>
          <p14:tracePt t="15734" x="1089025" y="3268663"/>
          <p14:tracePt t="15749" x="1044575" y="3313113"/>
          <p14:tracePt t="15766" x="990600" y="3349625"/>
          <p14:tracePt t="15783" x="901700" y="3402013"/>
          <p14:tracePt t="15799" x="857250" y="3421063"/>
          <p14:tracePt t="15816" x="830263" y="3429000"/>
          <p14:tracePt t="15927" x="830263" y="3438525"/>
          <p14:tracePt t="15952" x="830263" y="3446463"/>
          <p14:tracePt t="15966" x="830263" y="3455988"/>
          <p14:tracePt t="16031" x="830263" y="3465513"/>
          <p14:tracePt t="16431" x="830263" y="3473450"/>
          <p14:tracePt t="16495" x="830263" y="3482975"/>
          <p14:tracePt t="16502" x="830263" y="3492500"/>
          <p14:tracePt t="16510" x="839788" y="3500438"/>
          <p14:tracePt t="16520" x="847725" y="3517900"/>
          <p14:tracePt t="16538" x="874713" y="3563938"/>
          <p14:tracePt t="16553" x="901700" y="3598863"/>
          <p14:tracePt t="16570" x="901700" y="3616325"/>
          <p14:tracePt t="16587" x="911225" y="3625850"/>
          <p14:tracePt t="16620" x="919163" y="3635375"/>
          <p14:tracePt t="16816" x="928688" y="3635375"/>
          <p14:tracePt t="16840" x="928688" y="3643313"/>
          <p14:tracePt t="16864" x="938213" y="3643313"/>
          <p14:tracePt t="16870" x="946150" y="3643313"/>
          <p14:tracePt t="17303" x="955675" y="3643313"/>
          <p14:tracePt t="17631" x="965200" y="3643313"/>
          <p14:tracePt t="17662" x="973138" y="3643313"/>
          <p14:tracePt t="17678" x="982663" y="3643313"/>
          <p14:tracePt t="17695" x="990600" y="3643313"/>
          <p14:tracePt t="17704" x="990600" y="3652838"/>
          <p14:tracePt t="17713" x="1000125" y="3652838"/>
          <p14:tracePt t="17727" x="1009650" y="3662363"/>
          <p14:tracePt t="17744" x="1027113" y="3670300"/>
          <p14:tracePt t="17799" x="1036638" y="3670300"/>
          <p14:tracePt t="17818" x="1044575" y="3670300"/>
          <p14:tracePt t="17832" x="1054100" y="3670300"/>
          <p14:tracePt t="17865" x="1062038" y="3670300"/>
          <p14:tracePt t="17887" x="1071563" y="3670300"/>
          <p14:tracePt t="17904" x="1081088" y="3670300"/>
          <p14:tracePt t="17911" x="1089025" y="3670300"/>
          <p14:tracePt t="17927" x="1098550" y="3670300"/>
          <p14:tracePt t="17934" x="1108075" y="3670300"/>
          <p14:tracePt t="17952" x="1116013" y="3670300"/>
          <p14:tracePt t="17967" x="1125538" y="3670300"/>
          <p14:tracePt t="17978" x="1133475" y="3670300"/>
          <p14:tracePt t="17998" x="1152525" y="3662363"/>
          <p14:tracePt t="18012" x="1169988" y="3662363"/>
          <p14:tracePt t="18028" x="1204913" y="3662363"/>
          <p14:tracePt t="18047" x="1258888" y="3662363"/>
          <p14:tracePt t="18063" x="1276350" y="3662363"/>
          <p14:tracePt t="18095" x="1285875" y="3662363"/>
          <p14:tracePt t="18112" x="1322388" y="3662363"/>
          <p14:tracePt t="18130" x="1401763" y="3652838"/>
          <p14:tracePt t="18146" x="1598613" y="3635375"/>
          <p14:tracePt t="18162" x="1731963" y="3652838"/>
          <p14:tracePt t="18179" x="1839913" y="3670300"/>
          <p14:tracePt t="18197" x="1928813" y="3670300"/>
          <p14:tracePt t="18214" x="1982788" y="3670300"/>
          <p14:tracePt t="18229" x="1990725" y="3670300"/>
          <p14:tracePt t="18273" x="2000250" y="3670300"/>
          <p14:tracePt t="18295" x="2000250" y="3679825"/>
          <p14:tracePt t="18311" x="2009775" y="3679825"/>
          <p14:tracePt t="18391" x="2017713" y="3679825"/>
          <p14:tracePt t="18407" x="2027238" y="3679825"/>
          <p14:tracePt t="18423" x="2036763" y="3679825"/>
          <p14:tracePt t="18432" x="2044700" y="3679825"/>
          <p14:tracePt t="18448" x="2054225" y="3679825"/>
          <p14:tracePt t="18471" x="2062163" y="3679825"/>
          <p14:tracePt t="18480" x="2071688" y="3679825"/>
          <p14:tracePt t="18497" x="2089150" y="3670300"/>
          <p14:tracePt t="18517" x="2098675" y="3670300"/>
          <p14:tracePt t="18777" x="2108200" y="3670300"/>
          <p14:tracePt t="18799" x="2108200" y="3662363"/>
          <p14:tracePt t="18832" x="2116138" y="3662363"/>
          <p14:tracePt t="18880" x="2125663" y="3662363"/>
          <p14:tracePt t="19072" x="2160588" y="3662363"/>
          <p14:tracePt t="19079" x="2179638" y="3662363"/>
          <p14:tracePt t="19088" x="2214563" y="3662363"/>
          <p14:tracePt t="19102" x="2276475" y="3662363"/>
          <p14:tracePt t="19120" x="2357438" y="3679825"/>
          <p14:tracePt t="19136" x="2428875" y="3679825"/>
          <p14:tracePt t="19151" x="2446338" y="3679825"/>
          <p14:tracePt t="19168" x="2455863" y="3679825"/>
          <p14:tracePt t="19184" x="2455863" y="3687763"/>
          <p14:tracePt t="19218" x="2473325" y="3687763"/>
          <p14:tracePt t="19235" x="2509838" y="3687763"/>
          <p14:tracePt t="19252" x="2571750" y="3687763"/>
          <p14:tracePt t="19268" x="2705100" y="3687763"/>
          <p14:tracePt t="19289" x="2768600" y="3687763"/>
          <p14:tracePt t="19302" x="2795588" y="3687763"/>
          <p14:tracePt t="19320" x="2822575" y="3687763"/>
          <p14:tracePt t="19377" x="2830513" y="3687763"/>
          <p14:tracePt t="19384" x="2840038" y="3687763"/>
          <p14:tracePt t="19408" x="2857500" y="3687763"/>
          <p14:tracePt t="19415" x="2867025" y="3687763"/>
          <p14:tracePt t="19423" x="2894013" y="3697288"/>
          <p14:tracePt t="19436" x="2928938" y="3697288"/>
          <p14:tracePt t="19453" x="3036888" y="3697288"/>
          <p14:tracePt t="19473" x="3214688" y="3724275"/>
          <p14:tracePt t="19487" x="3394075" y="3733800"/>
          <p14:tracePt t="19503" x="3562350" y="3751263"/>
          <p14:tracePt t="19521" x="3670300" y="3759200"/>
          <p14:tracePt t="19537" x="3697288" y="3778250"/>
          <p14:tracePt t="19553" x="3705225" y="3778250"/>
          <p14:tracePt t="20640" x="3705225" y="3786188"/>
          <p14:tracePt t="20648" x="3697288" y="3795713"/>
          <p14:tracePt t="20660" x="3687763" y="3795713"/>
          <p14:tracePt t="20677" x="3679825" y="3805238"/>
          <p14:tracePt t="20693" x="3670300" y="3813175"/>
          <p14:tracePt t="20712" x="3652838" y="3830638"/>
          <p14:tracePt t="20728" x="3616325" y="3857625"/>
          <p14:tracePt t="20743" x="3589338" y="3884613"/>
          <p14:tracePt t="20760" x="3571875" y="3929063"/>
          <p14:tracePt t="20777" x="3571875" y="3948113"/>
          <p14:tracePt t="20794" x="3571875" y="3973513"/>
          <p14:tracePt t="20810" x="3571875" y="3992563"/>
          <p14:tracePt t="20827" x="3581400" y="4037013"/>
          <p14:tracePt t="20844" x="3625850" y="4081463"/>
          <p14:tracePt t="20860" x="3670300" y="4135438"/>
          <p14:tracePt t="20877" x="3714750" y="4170363"/>
          <p14:tracePt t="20894" x="3768725" y="4206875"/>
          <p14:tracePt t="20912" x="3813175" y="4206875"/>
          <p14:tracePt t="20928" x="3840163" y="4206875"/>
          <p14:tracePt t="20944" x="3867150" y="4206875"/>
          <p14:tracePt t="20961" x="3902075" y="4214813"/>
          <p14:tracePt t="20978" x="3929063" y="4224338"/>
          <p14:tracePt t="20996" x="3946525" y="4233863"/>
          <p14:tracePt t="21028" x="3956050" y="4233863"/>
          <p14:tracePt t="21048" x="3973513" y="4233863"/>
          <p14:tracePt t="21064" x="3990975" y="4241800"/>
          <p14:tracePt t="21079" x="4062413" y="4268788"/>
          <p14:tracePt t="21096" x="4089400" y="4286250"/>
          <p14:tracePt t="21111" x="4133850" y="4305300"/>
          <p14:tracePt t="21129" x="4152900" y="4305300"/>
          <p14:tracePt t="21146" x="4170363" y="4313238"/>
          <p14:tracePt t="21162" x="4187825" y="4313238"/>
          <p14:tracePt t="21180" x="4197350" y="4313238"/>
          <p14:tracePt t="21196" x="4224338" y="4322763"/>
          <p14:tracePt t="21312" x="4224338" y="4330700"/>
          <p14:tracePt t="21984" x="4224338" y="4295775"/>
          <p14:tracePt t="21994" x="4241800" y="4251325"/>
          <p14:tracePt t="22002" x="4268788" y="4152900"/>
          <p14:tracePt t="22017" x="4340225" y="3992563"/>
          <p14:tracePt t="22033" x="4438650" y="3938588"/>
          <p14:tracePt t="22050" x="4589463" y="3830638"/>
          <p14:tracePt t="22068" x="4598988" y="3830638"/>
          <p14:tracePt t="22129" x="4598988" y="3822700"/>
        </p14:tracePtLst>
      </p14:laserTraceLst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002655-34DF-25F9-4640-B2CE5329AD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000" dirty="0">
                <a:latin typeface="Kanit Light" panose="00000400000000000000" pitchFamily="2" charset="-34"/>
                <a:cs typeface="Kanit Light" panose="00000400000000000000" pitchFamily="2" charset="-34"/>
              </a:rPr>
              <a:t>ทำไมการมีส่วนร่วมของสังคมจึงสำคัญ</a:t>
            </a:r>
            <a:endParaRPr lang="en-US" sz="4000" dirty="0">
              <a:latin typeface="Kanit Light" panose="00000400000000000000" pitchFamily="2" charset="-34"/>
              <a:cs typeface="Kanit Light" panose="00000400000000000000" pitchFamily="2" charset="-34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585715-2793-160B-269E-D9516C84D7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62480" y="2560320"/>
            <a:ext cx="7906004" cy="2788920"/>
          </a:xfrm>
        </p:spPr>
        <p:txBody>
          <a:bodyPr>
            <a:normAutofit/>
          </a:bodyPr>
          <a:lstStyle/>
          <a:p>
            <a:r>
              <a:rPr lang="th-TH" sz="2800" dirty="0">
                <a:latin typeface="Kanit Light" panose="00000400000000000000" pitchFamily="2" charset="-34"/>
                <a:cs typeface="Kanit Light" panose="00000400000000000000" pitchFamily="2" charset="-34"/>
              </a:rPr>
              <a:t>การฟื้นฟูป่ามีความจำเป็นต้องใช้ความรู้ เทคนิค ความเข้าใจทางวิทยาศาสตร์ แต่สิ่งที่มีความสำคัญไม่น้อยไปกว่ากันคือความร่วมมือร่วมใจของผู้มีส่วนเกี่ยวข้อง ทั้งชุมชนในพื้นที่ หน่วยงานราชการที่เกี่ยวข้อง และ ภาคเอกชน องค์กรต่างๆ</a:t>
            </a:r>
            <a:endParaRPr lang="en-US" sz="2800" dirty="0">
              <a:latin typeface="Kanit Light" panose="00000400000000000000" pitchFamily="2" charset="-34"/>
              <a:cs typeface="Kanit Light" panose="00000400000000000000" pitchFamily="2" charset="-34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08060B-6C9E-CFFF-55DE-F0D645C094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29994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C7E564-4283-8AE2-ADD2-7B3FFCFA26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>
                <a:latin typeface="Kanit Light" panose="00000400000000000000" pitchFamily="2" charset="-34"/>
                <a:cs typeface="Kanit Light" panose="00000400000000000000" pitchFamily="2" charset="-34"/>
              </a:rPr>
              <a:t>แรงจูงใจเป็นพื้นฐาน </a:t>
            </a:r>
            <a:br>
              <a:rPr lang="th-TH" dirty="0">
                <a:latin typeface="Kanit Light" panose="00000400000000000000" pitchFamily="2" charset="-34"/>
                <a:cs typeface="Kanit Light" panose="00000400000000000000" pitchFamily="2" charset="-34"/>
              </a:rPr>
            </a:br>
            <a:r>
              <a:rPr lang="th-TH" dirty="0">
                <a:latin typeface="Kanit Light" panose="00000400000000000000" pitchFamily="2" charset="-34"/>
                <a:cs typeface="Kanit Light" panose="00000400000000000000" pitchFamily="2" charset="-34"/>
              </a:rPr>
              <a:t>ความร่วมมือเป็นสิ่งสำคัญ </a:t>
            </a:r>
            <a:br>
              <a:rPr lang="th-TH" dirty="0">
                <a:latin typeface="Kanit Light" panose="00000400000000000000" pitchFamily="2" charset="-34"/>
                <a:cs typeface="Kanit Light" panose="00000400000000000000" pitchFamily="2" charset="-34"/>
              </a:rPr>
            </a:br>
            <a:r>
              <a:rPr lang="th-TH" dirty="0">
                <a:latin typeface="Kanit Light" panose="00000400000000000000" pitchFamily="2" charset="-34"/>
                <a:cs typeface="Kanit Light" panose="00000400000000000000" pitchFamily="2" charset="-34"/>
              </a:rPr>
              <a:t>การวางแผนเป็นสิ่งจำเป็น</a:t>
            </a:r>
            <a:endParaRPr lang="en-US" dirty="0">
              <a:latin typeface="Kanit Light" panose="00000400000000000000" pitchFamily="2" charset="-34"/>
              <a:cs typeface="Kanit Light" panose="00000400000000000000" pitchFamily="2" charset="-34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A47ED29-D9DA-9DC6-8B43-80EC2A2E5B5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66304" y="2120623"/>
            <a:ext cx="941832" cy="1936750"/>
          </a:xfrm>
        </p:spPr>
        <p:txBody>
          <a:bodyPr/>
          <a:lstStyle/>
          <a:p>
            <a:r>
              <a:rPr lang="en-US" dirty="0"/>
              <a:t>“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B634FAD-36DD-9FB0-7030-266A29178C4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503071" y="3707338"/>
            <a:ext cx="945473" cy="1936750"/>
          </a:xfrm>
        </p:spPr>
        <p:txBody>
          <a:bodyPr/>
          <a:lstStyle/>
          <a:p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63980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60295B-54B9-4937-90E3-BAB9CE69E3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3668" y="4160520"/>
            <a:ext cx="9884664" cy="731520"/>
          </a:xfrm>
        </p:spPr>
        <p:txBody>
          <a:bodyPr/>
          <a:lstStyle/>
          <a:p>
            <a:r>
              <a:rPr lang="th-TH" b="1" dirty="0">
                <a:latin typeface="Kanit Light" panose="00000400000000000000" pitchFamily="2" charset="-34"/>
                <a:cs typeface="Kanit Light" panose="00000400000000000000" pitchFamily="2" charset="-34"/>
              </a:rPr>
              <a:t>แรงจูงใจ</a:t>
            </a:r>
            <a:endParaRPr lang="en-US" b="1" dirty="0">
              <a:latin typeface="Kanit Light" panose="00000400000000000000" pitchFamily="2" charset="-34"/>
              <a:cs typeface="Kanit Light" panose="000004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467973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E6A01-1D8C-E82D-69CE-C1BEA5E033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latin typeface="Kanit Light" panose="00000400000000000000" pitchFamily="2" charset="-34"/>
                <a:cs typeface="Kanit Light" panose="00000400000000000000" pitchFamily="2" charset="-34"/>
              </a:rPr>
              <a:t>แรงจูงใจเป็นพื้นฐาน</a:t>
            </a:r>
            <a:r>
              <a:rPr lang="en-US" b="1" dirty="0">
                <a:solidFill>
                  <a:schemeClr val="accent3"/>
                </a:solidFill>
                <a:latin typeface="Kanit Light" panose="00000400000000000000" pitchFamily="2" charset="-34"/>
                <a:cs typeface="Kanit Light" panose="00000400000000000000" pitchFamily="2" charset="-34"/>
              </a:rPr>
              <a:t> </a:t>
            </a:r>
            <a:endParaRPr lang="en-US" b="1" dirty="0">
              <a:latin typeface="Kanit Light" panose="00000400000000000000" pitchFamily="2" charset="-34"/>
              <a:cs typeface="Kanit Light" panose="00000400000000000000" pitchFamily="2" charset="-34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E8D6E8-969C-81F9-8B97-1B42ED901A7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B94040-76A0-C8E9-855E-117DB4802258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2400" dirty="0">
                <a:latin typeface="Kanit Light" panose="00000400000000000000" pitchFamily="2" charset="-34"/>
                <a:cs typeface="Kanit Light" panose="00000400000000000000" pitchFamily="2" charset="-34"/>
              </a:rPr>
              <a:t>แรงจูงใจ</a:t>
            </a:r>
          </a:p>
          <a:p>
            <a:pPr marL="0" indent="0">
              <a:buNone/>
            </a:pPr>
            <a:endParaRPr lang="th-TH" sz="2400" dirty="0">
              <a:latin typeface="Kanit Light" panose="00000400000000000000" pitchFamily="2" charset="-34"/>
              <a:cs typeface="Kanit Light" panose="00000400000000000000" pitchFamily="2" charset="-34"/>
            </a:endParaRPr>
          </a:p>
          <a:p>
            <a:pPr lvl="1"/>
            <a:r>
              <a:rPr lang="th-TH" dirty="0">
                <a:latin typeface="Kanit Light" panose="00000400000000000000" pitchFamily="2" charset="-34"/>
                <a:cs typeface="Kanit Light" panose="00000400000000000000" pitchFamily="2" charset="-34"/>
              </a:rPr>
              <a:t>เศรษฐกิจ – การจ้างงาน ผลิตภัณฑ์จากป่า การท่องเที่ยวเชิงนิเวศ</a:t>
            </a:r>
          </a:p>
          <a:p>
            <a:pPr lvl="1"/>
            <a:endParaRPr lang="th-TH" dirty="0">
              <a:latin typeface="Kanit Light" panose="00000400000000000000" pitchFamily="2" charset="-34"/>
              <a:cs typeface="Kanit Light" panose="00000400000000000000" pitchFamily="2" charset="-34"/>
            </a:endParaRPr>
          </a:p>
          <a:p>
            <a:pPr lvl="1"/>
            <a:r>
              <a:rPr lang="th-TH" dirty="0">
                <a:latin typeface="Kanit Light" panose="00000400000000000000" pitchFamily="2" charset="-34"/>
                <a:cs typeface="Kanit Light" panose="00000400000000000000" pitchFamily="2" charset="-34"/>
              </a:rPr>
              <a:t>สิ่งแวดล้อม – การฟื้นฟูสภาพแวดล้อม การรักษาพื้นที่ต้นน้ำ</a:t>
            </a:r>
          </a:p>
          <a:p>
            <a:pPr lvl="1"/>
            <a:endParaRPr lang="th-TH" dirty="0">
              <a:latin typeface="Kanit Light" panose="00000400000000000000" pitchFamily="2" charset="-34"/>
              <a:cs typeface="Kanit Light" panose="00000400000000000000" pitchFamily="2" charset="-34"/>
            </a:endParaRPr>
          </a:p>
          <a:p>
            <a:pPr lvl="1"/>
            <a:r>
              <a:rPr lang="th-TH" dirty="0">
                <a:latin typeface="Kanit Light" panose="00000400000000000000" pitchFamily="2" charset="-34"/>
                <a:cs typeface="Kanit Light" panose="00000400000000000000" pitchFamily="2" charset="-34"/>
              </a:rPr>
              <a:t>สังคม – การรักษาไว้ซึ่งประเพณีดั้งเดิม การเมือง</a:t>
            </a:r>
          </a:p>
        </p:txBody>
      </p:sp>
    </p:spTree>
    <p:extLst>
      <p:ext uri="{BB962C8B-B14F-4D97-AF65-F5344CB8AC3E}">
        <p14:creationId xmlns:p14="http://schemas.microsoft.com/office/powerpoint/2010/main" val="588937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F8624F-F03B-4912-A5A4-C0A285EAB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893" y="288121"/>
            <a:ext cx="7294338" cy="1008112"/>
          </a:xfr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GB" sz="4800" b="1" dirty="0">
                <a:solidFill>
                  <a:schemeClr val="bg1">
                    <a:lumMod val="9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Motivation is Fundamental</a:t>
            </a:r>
            <a:endParaRPr lang="en-US" dirty="0">
              <a:solidFill>
                <a:schemeClr val="bg1">
                  <a:lumMod val="9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1BD442-4FCD-4BA4-9E09-B45A880646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645" y="1549215"/>
            <a:ext cx="6956475" cy="4955443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3500" dirty="0">
                <a:solidFill>
                  <a:schemeClr val="accent6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>Motivation is the perceived or real benefit gained from any activity. </a:t>
            </a:r>
          </a:p>
          <a:p>
            <a:r>
              <a:rPr lang="en-US" sz="3500" dirty="0">
                <a:solidFill>
                  <a:schemeClr val="accent6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>Economic motives - money through government departments, NGO’s or private companies for participation, e.g., as labour for tree planting, to maintain tree plots or prevent/suppress fires.</a:t>
            </a:r>
            <a:endParaRPr lang="en-US" sz="3500" dirty="0">
              <a:solidFill>
                <a:schemeClr val="accent6">
                  <a:lumMod val="25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F0AB8A1-153C-4539-9DEB-257C40DAE14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643" y="3068960"/>
            <a:ext cx="4764021" cy="3573016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80B9EC3-9C02-41A2-A81D-8F421E25A18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7" t="17878"/>
          <a:stretch/>
        </p:blipFill>
        <p:spPr>
          <a:xfrm>
            <a:off x="7680177" y="116631"/>
            <a:ext cx="4392488" cy="2865169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410442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DA4F6-316A-FC73-E046-28E2FDE313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latin typeface="Kanit Light" panose="00000400000000000000" pitchFamily="2" charset="-34"/>
                <a:cs typeface="Kanit Light" panose="00000400000000000000" pitchFamily="2" charset="-34"/>
              </a:rPr>
              <a:t>แรงจูงใจทางเศรษฐกิจ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A47D0F-54DF-69C0-2954-73FDE927E2E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9B883B2-7373-AA10-DFB9-E9FF79A9223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75360" y="2554224"/>
            <a:ext cx="10241280" cy="33192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h-TH" sz="3600" dirty="0">
                <a:latin typeface="Kanit Light" panose="00000400000000000000" pitchFamily="2" charset="-34"/>
                <a:cs typeface="Kanit Light" panose="00000400000000000000" pitchFamily="2" charset="-34"/>
              </a:rPr>
              <a:t>จิตอาสา </a:t>
            </a:r>
            <a:r>
              <a:rPr lang="en-US" sz="3600" dirty="0">
                <a:latin typeface="Kanit Light" panose="00000400000000000000" pitchFamily="2" charset="-34"/>
                <a:cs typeface="Kanit Light" panose="00000400000000000000" pitchFamily="2" charset="-34"/>
              </a:rPr>
              <a:t> VS  </a:t>
            </a:r>
            <a:r>
              <a:rPr lang="th-TH" sz="3600" dirty="0">
                <a:latin typeface="Kanit Light" panose="00000400000000000000" pitchFamily="2" charset="-34"/>
                <a:cs typeface="Kanit Light" panose="00000400000000000000" pitchFamily="2" charset="-34"/>
              </a:rPr>
              <a:t>การจ้างงาน</a:t>
            </a:r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41399D1D-A20E-54E7-9BA1-5AA3E35A28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02849054"/>
              </p:ext>
            </p:extLst>
          </p:nvPr>
        </p:nvGraphicFramePr>
        <p:xfrm>
          <a:off x="5953760" y="2905083"/>
          <a:ext cx="5577840" cy="38560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C5C58C0D-8D63-3E0E-A449-0595A6A697B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5839854"/>
              </p:ext>
            </p:extLst>
          </p:nvPr>
        </p:nvGraphicFramePr>
        <p:xfrm>
          <a:off x="836168" y="2863427"/>
          <a:ext cx="5117592" cy="36135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0" name="Plus Sign 9">
            <a:extLst>
              <a:ext uri="{FF2B5EF4-FFF2-40B4-BE49-F238E27FC236}">
                <a16:creationId xmlns:a16="http://schemas.microsoft.com/office/drawing/2014/main" id="{429B9ADF-2D4A-8CDA-D8A5-DBC7660B95F6}"/>
              </a:ext>
            </a:extLst>
          </p:cNvPr>
          <p:cNvSpPr/>
          <p:nvPr/>
        </p:nvSpPr>
        <p:spPr>
          <a:xfrm>
            <a:off x="5923282" y="4190492"/>
            <a:ext cx="924560" cy="877147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978484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DA4F6-316A-FC73-E046-28E2FDE313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latin typeface="Kanit Light" panose="00000400000000000000" pitchFamily="2" charset="-34"/>
                <a:cs typeface="Kanit Light" panose="00000400000000000000" pitchFamily="2" charset="-34"/>
              </a:rPr>
              <a:t>แรงจูงใจทางเศรษฐกิจ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A47D0F-54DF-69C0-2954-73FDE927E2E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9B883B2-7373-AA10-DFB9-E9FF79A9223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51840" y="2330704"/>
            <a:ext cx="10241280" cy="33192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h-TH" sz="3600" dirty="0">
                <a:latin typeface="Kanit Light" panose="00000400000000000000" pitchFamily="2" charset="-34"/>
                <a:cs typeface="Kanit Light" panose="00000400000000000000" pitchFamily="2" charset="-34"/>
              </a:rPr>
              <a:t>ผลิตภัณฑ์จากป่า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0AFB596-FB9C-6AF9-BAA8-EAE9F69635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7290" y="1888808"/>
            <a:ext cx="4073710" cy="24485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CB66F19-F5AD-1F7C-FCAA-17914465074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833" t="23259" r="28917" b="23556"/>
          <a:stretch/>
        </p:blipFill>
        <p:spPr>
          <a:xfrm>
            <a:off x="8417783" y="4540947"/>
            <a:ext cx="3141980" cy="21733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C3B3442-F1FF-F37E-AAC0-1853B972F6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997" y="1950425"/>
            <a:ext cx="3232847" cy="4526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B151D5E-6742-6976-0889-55259B050D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55309" y="2976416"/>
            <a:ext cx="2409128" cy="3480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676BC04F-BD3D-51C1-060B-D1DCB502EDB7}"/>
              </a:ext>
            </a:extLst>
          </p:cNvPr>
          <p:cNvSpPr txBox="1"/>
          <p:nvPr/>
        </p:nvSpPr>
        <p:spPr>
          <a:xfrm>
            <a:off x="-10160" y="6575531"/>
            <a:ext cx="3817516" cy="281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Kanit Light" panose="00000400000000000000" pitchFamily="2" charset="-34"/>
                <a:cs typeface="Kanit Light" panose="00000400000000000000" pitchFamily="2" charset="-34"/>
              </a:rPr>
              <a:t>http://reddplus.dnp.go.th/?p=5840</a:t>
            </a:r>
            <a:endParaRPr lang="th-TH" sz="1200" dirty="0">
              <a:latin typeface="Kanit Light" panose="00000400000000000000" pitchFamily="2" charset="-34"/>
              <a:cs typeface="Kanit Light" panose="00000400000000000000" pitchFamily="2" charset="-34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5B83265-CBB8-B1EE-6371-6605EC70273A}"/>
              </a:ext>
            </a:extLst>
          </p:cNvPr>
          <p:cNvSpPr txBox="1"/>
          <p:nvPr/>
        </p:nvSpPr>
        <p:spPr>
          <a:xfrm>
            <a:off x="4060957" y="6466840"/>
            <a:ext cx="32328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latin typeface="Kanit Light" panose="00000400000000000000" pitchFamily="2" charset="-34"/>
                <a:cs typeface="Kanit Light" panose="00000400000000000000" pitchFamily="2" charset="-34"/>
              </a:rPr>
              <a:t>https://www.khunyuamlocal.go.th/information.php?iid=20220524120940HtvNZ7A</a:t>
            </a:r>
            <a:endParaRPr lang="th-TH" sz="1200" dirty="0">
              <a:latin typeface="Kanit Light" panose="00000400000000000000" pitchFamily="2" charset="-34"/>
              <a:cs typeface="Kanit Light" panose="000004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826759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0">
      <a:dk1>
        <a:srgbClr val="000000"/>
      </a:dk1>
      <a:lt1>
        <a:srgbClr val="FFFFFF"/>
      </a:lt1>
      <a:dk2>
        <a:srgbClr val="CAD8D6"/>
      </a:dk2>
      <a:lt2>
        <a:srgbClr val="E7E6E6"/>
      </a:lt2>
      <a:accent1>
        <a:srgbClr val="7E8679"/>
      </a:accent1>
      <a:accent2>
        <a:srgbClr val="72292A"/>
      </a:accent2>
      <a:accent3>
        <a:srgbClr val="4A3A1C"/>
      </a:accent3>
      <a:accent4>
        <a:srgbClr val="E47D60"/>
      </a:accent4>
      <a:accent5>
        <a:srgbClr val="CEBBAF"/>
      </a:accent5>
      <a:accent6>
        <a:srgbClr val="E8DAC4"/>
      </a:accent6>
      <a:hlink>
        <a:srgbClr val="3968F6"/>
      </a:hlink>
      <a:folHlink>
        <a:srgbClr val="954F72"/>
      </a:folHlink>
    </a:clrScheme>
    <a:fontScheme name="Custom 23">
      <a:majorFont>
        <a:latin typeface="Baskerville Old Face"/>
        <a:ea typeface=""/>
        <a:cs typeface=""/>
      </a:majorFont>
      <a:minorFont>
        <a:latin typeface="Gill Sans Nova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loral-Flourish_Win32_CP_v8" id="{BCFB3359-BC8B-4F4E-99DD-822A55018E7C}" vid="{7DF7CEC2-9D9A-40F6-95E4-E2F6E93D64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4" ma:contentTypeDescription="Create a new document." ma:contentTypeScope="" ma:versionID="2d714a3296df14eba7a100bb665443ca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49549bf45bfbbfb6cffed527380e77e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FBB2F3B-6257-41BB-8B64-5AC7494F274B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customXml/itemProps2.xml><?xml version="1.0" encoding="utf-8"?>
<ds:datastoreItem xmlns:ds="http://schemas.openxmlformats.org/officeDocument/2006/customXml" ds:itemID="{614EFF02-EA18-493C-972D-813DB244CB6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ACE2AAA-C718-435C-B4E6-95A08ACAC441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{3EFDD22E-69F1-4A6A-8F8F-A5F71BC85916}tf56410444_win32</Template>
  <TotalTime>2071</TotalTime>
  <Words>892</Words>
  <Application>Microsoft Office PowerPoint</Application>
  <PresentationFormat>Widescreen</PresentationFormat>
  <Paragraphs>164</Paragraphs>
  <Slides>28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7" baseType="lpstr">
      <vt:lpstr>Arial</vt:lpstr>
      <vt:lpstr>Baskerville</vt:lpstr>
      <vt:lpstr>Baskerville Old Face</vt:lpstr>
      <vt:lpstr>Calibri</vt:lpstr>
      <vt:lpstr>Gill Sans Light</vt:lpstr>
      <vt:lpstr>Gill Sans Nova</vt:lpstr>
      <vt:lpstr>Gill Sans Nova Light</vt:lpstr>
      <vt:lpstr>Kanit Light</vt:lpstr>
      <vt:lpstr>Office Theme</vt:lpstr>
      <vt:lpstr>การมีส่วนร่วมของชุมชน</vt:lpstr>
      <vt:lpstr>Agenda</vt:lpstr>
      <vt:lpstr>ทำไมการมีส่วนร่วมของสังคมจึงสำคัญ</vt:lpstr>
      <vt:lpstr>แรงจูงใจเป็นพื้นฐาน  ความร่วมมือเป็นสิ่งสำคัญ  การวางแผนเป็นสิ่งจำเป็น</vt:lpstr>
      <vt:lpstr>แรงจูงใจ</vt:lpstr>
      <vt:lpstr>แรงจูงใจเป็นพื้นฐาน </vt:lpstr>
      <vt:lpstr>Motivation is Fundamental</vt:lpstr>
      <vt:lpstr>แรงจูงใจทางเศรษฐกิจ</vt:lpstr>
      <vt:lpstr>แรงจูงใจทางเศรษฐกิจ</vt:lpstr>
      <vt:lpstr>แรงจูงใจทางเศรษฐกิจ</vt:lpstr>
      <vt:lpstr>Motivation is Fundamental</vt:lpstr>
      <vt:lpstr>แรงจูงใจทางสิ่งแวดล้อม</vt:lpstr>
      <vt:lpstr>Motivation is Fundamental</vt:lpstr>
      <vt:lpstr>Motivation is Fundamental</vt:lpstr>
      <vt:lpstr>ความร่วมมือระหว่าง Stakeholders</vt:lpstr>
      <vt:lpstr>Stakeholders</vt:lpstr>
      <vt:lpstr>Stakeholders</vt:lpstr>
      <vt:lpstr>การวิเคราะห์ชุมชน</vt:lpstr>
      <vt:lpstr>การวิเคราะห์ชุมชน</vt:lpstr>
      <vt:lpstr>การวิเคราะห์ผู้มีส่วนได้ส่วนเสียด้วยการตอบคำถาม</vt:lpstr>
      <vt:lpstr>การวิเคราะห์ผู้มีส่วนได้ส่วนเสีย</vt:lpstr>
      <vt:lpstr>การสร้างความร่วมมือ</vt:lpstr>
      <vt:lpstr>PowerPoint Presentation</vt:lpstr>
      <vt:lpstr>Information Flow</vt:lpstr>
      <vt:lpstr>Indigenous Knowledge, Skills &amp; Resources</vt:lpstr>
      <vt:lpstr>… but not all local practices are beneficial</vt:lpstr>
      <vt:lpstr>Nan’s Case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การมีส่วนร่วมของภาคประชาชน</dc:title>
  <dc:creator>Alice Sharp</dc:creator>
  <cp:lastModifiedBy>Alice Sharp</cp:lastModifiedBy>
  <cp:revision>21</cp:revision>
  <dcterms:created xsi:type="dcterms:W3CDTF">2022-10-21T06:32:27Z</dcterms:created>
  <dcterms:modified xsi:type="dcterms:W3CDTF">2022-11-08T16:22:38Z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