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8" r:id="rId3"/>
    <p:sldId id="269" r:id="rId4"/>
    <p:sldId id="289" r:id="rId5"/>
    <p:sldId id="290" r:id="rId6"/>
    <p:sldId id="291" r:id="rId7"/>
    <p:sldId id="292" r:id="rId8"/>
    <p:sldId id="271" r:id="rId9"/>
    <p:sldId id="260" r:id="rId10"/>
    <p:sldId id="273" r:id="rId11"/>
    <p:sldId id="274" r:id="rId12"/>
    <p:sldId id="261" r:id="rId13"/>
    <p:sldId id="275" r:id="rId14"/>
    <p:sldId id="276" r:id="rId15"/>
    <p:sldId id="277" r:id="rId16"/>
    <p:sldId id="278" r:id="rId17"/>
    <p:sldId id="279" r:id="rId18"/>
    <p:sldId id="280" r:id="rId19"/>
    <p:sldId id="281" r:id="rId20"/>
    <p:sldId id="282" r:id="rId21"/>
    <p:sldId id="265" r:id="rId22"/>
    <p:sldId id="283" r:id="rId23"/>
    <p:sldId id="296" r:id="rId24"/>
    <p:sldId id="297" r:id="rId25"/>
    <p:sldId id="299" r:id="rId26"/>
    <p:sldId id="293" r:id="rId27"/>
    <p:sldId id="262" r:id="rId28"/>
    <p:sldId id="294" r:id="rId29"/>
    <p:sldId id="284" r:id="rId30"/>
    <p:sldId id="285" r:id="rId31"/>
    <p:sldId id="286" r:id="rId32"/>
    <p:sldId id="287" r:id="rId33"/>
    <p:sldId id="288" r:id="rId34"/>
    <p:sldId id="263" r:id="rId35"/>
    <p:sldId id="264" r:id="rId36"/>
    <p:sldId id="295" r:id="rId37"/>
    <p:sldId id="300" r:id="rId38"/>
    <p:sldId id="301" r:id="rId39"/>
    <p:sldId id="302" r:id="rId40"/>
    <p:sldId id="303" r:id="rId41"/>
    <p:sldId id="304" r:id="rId42"/>
    <p:sldId id="305" r:id="rId43"/>
    <p:sldId id="306" r:id="rId44"/>
    <p:sldId id="307" r:id="rId45"/>
    <p:sldId id="308" r:id="rId46"/>
    <p:sldId id="309" r:id="rId47"/>
    <p:sldId id="311" r:id="rId48"/>
    <p:sldId id="312" r:id="rId49"/>
    <p:sldId id="313" r:id="rId50"/>
    <p:sldId id="310" r:id="rId51"/>
    <p:sldId id="314" r:id="rId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42D"/>
    <a:srgbClr val="139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DBA8E-6D73-457F-B350-18113A1C1B48}" v="1036" dt="2023-01-25T11:13:22.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5258" autoAdjust="0"/>
  </p:normalViewPr>
  <p:slideViewPr>
    <p:cSldViewPr snapToGrid="0">
      <p:cViewPr>
        <p:scale>
          <a:sx n="67" d="100"/>
          <a:sy n="67" d="100"/>
        </p:scale>
        <p:origin x="107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Čabrada Martin" userId="86fc84eb-5c4b-4d9f-9f1c-918e5ca5f2ec" providerId="ADAL" clId="{F65DBA8E-6D73-457F-B350-18113A1C1B48}"/>
    <pc:docChg chg="undo redo custSel addSld delSld modSld sldOrd">
      <pc:chgData name="Čabrada Martin" userId="86fc84eb-5c4b-4d9f-9f1c-918e5ca5f2ec" providerId="ADAL" clId="{F65DBA8E-6D73-457F-B350-18113A1C1B48}" dt="2023-01-25T11:14:22.054" v="5313" actId="20577"/>
      <pc:docMkLst>
        <pc:docMk/>
      </pc:docMkLst>
      <pc:sldChg chg="modSp mod">
        <pc:chgData name="Čabrada Martin" userId="86fc84eb-5c4b-4d9f-9f1c-918e5ca5f2ec" providerId="ADAL" clId="{F65DBA8E-6D73-457F-B350-18113A1C1B48}" dt="2023-01-25T06:03:32.777" v="4841" actId="20577"/>
        <pc:sldMkLst>
          <pc:docMk/>
          <pc:sldMk cId="2790840686" sldId="256"/>
        </pc:sldMkLst>
        <pc:spChg chg="mod">
          <ac:chgData name="Čabrada Martin" userId="86fc84eb-5c4b-4d9f-9f1c-918e5ca5f2ec" providerId="ADAL" clId="{F65DBA8E-6D73-457F-B350-18113A1C1B48}" dt="2023-01-25T06:03:32.777" v="4841" actId="20577"/>
          <ac:spMkLst>
            <pc:docMk/>
            <pc:sldMk cId="2790840686" sldId="256"/>
            <ac:spMk id="3" creationId="{5B27393F-6316-494C-832D-52C87E65A49C}"/>
          </ac:spMkLst>
        </pc:spChg>
      </pc:sldChg>
      <pc:sldChg chg="modSp mod">
        <pc:chgData name="Čabrada Martin" userId="86fc84eb-5c4b-4d9f-9f1c-918e5ca5f2ec" providerId="ADAL" clId="{F65DBA8E-6D73-457F-B350-18113A1C1B48}" dt="2023-01-25T06:06:16.090" v="4843" actId="20577"/>
        <pc:sldMkLst>
          <pc:docMk/>
          <pc:sldMk cId="3098507307" sldId="258"/>
        </pc:sldMkLst>
        <pc:spChg chg="mod">
          <ac:chgData name="Čabrada Martin" userId="86fc84eb-5c4b-4d9f-9f1c-918e5ca5f2ec" providerId="ADAL" clId="{F65DBA8E-6D73-457F-B350-18113A1C1B48}" dt="2023-01-25T06:06:16.090" v="4843" actId="20577"/>
          <ac:spMkLst>
            <pc:docMk/>
            <pc:sldMk cId="3098507307" sldId="258"/>
            <ac:spMk id="3" creationId="{5B9C79DE-1E5A-C332-DC41-421EC8BFF0C6}"/>
          </ac:spMkLst>
        </pc:spChg>
      </pc:sldChg>
      <pc:sldChg chg="del">
        <pc:chgData name="Čabrada Martin" userId="86fc84eb-5c4b-4d9f-9f1c-918e5ca5f2ec" providerId="ADAL" clId="{F65DBA8E-6D73-457F-B350-18113A1C1B48}" dt="2023-01-23T03:15:39.824" v="31" actId="47"/>
        <pc:sldMkLst>
          <pc:docMk/>
          <pc:sldMk cId="2427776977" sldId="259"/>
        </pc:sldMkLst>
      </pc:sldChg>
      <pc:sldChg chg="modSp mod modNotesTx">
        <pc:chgData name="Čabrada Martin" userId="86fc84eb-5c4b-4d9f-9f1c-918e5ca5f2ec" providerId="ADAL" clId="{F65DBA8E-6D73-457F-B350-18113A1C1B48}" dt="2023-01-23T04:36:06.357" v="996" actId="113"/>
        <pc:sldMkLst>
          <pc:docMk/>
          <pc:sldMk cId="2220649121" sldId="260"/>
        </pc:sldMkLst>
        <pc:spChg chg="mod">
          <ac:chgData name="Čabrada Martin" userId="86fc84eb-5c4b-4d9f-9f1c-918e5ca5f2ec" providerId="ADAL" clId="{F65DBA8E-6D73-457F-B350-18113A1C1B48}" dt="2023-01-23T04:36:06.357" v="996" actId="113"/>
          <ac:spMkLst>
            <pc:docMk/>
            <pc:sldMk cId="2220649121" sldId="260"/>
            <ac:spMk id="3" creationId="{CF70407D-1BBE-4CFA-30AE-6B113E552648}"/>
          </ac:spMkLst>
        </pc:spChg>
      </pc:sldChg>
      <pc:sldChg chg="modSp mod modNotesTx">
        <pc:chgData name="Čabrada Martin" userId="86fc84eb-5c4b-4d9f-9f1c-918e5ca5f2ec" providerId="ADAL" clId="{F65DBA8E-6D73-457F-B350-18113A1C1B48}" dt="2023-01-23T05:04:48.110" v="1041" actId="6549"/>
        <pc:sldMkLst>
          <pc:docMk/>
          <pc:sldMk cId="581674410" sldId="261"/>
        </pc:sldMkLst>
        <pc:spChg chg="mod">
          <ac:chgData name="Čabrada Martin" userId="86fc84eb-5c4b-4d9f-9f1c-918e5ca5f2ec" providerId="ADAL" clId="{F65DBA8E-6D73-457F-B350-18113A1C1B48}" dt="2023-01-23T05:04:48.110" v="1041" actId="6549"/>
          <ac:spMkLst>
            <pc:docMk/>
            <pc:sldMk cId="581674410" sldId="261"/>
            <ac:spMk id="2" creationId="{FF623847-9275-ED5A-E003-7C0C45583AC4}"/>
          </ac:spMkLst>
        </pc:spChg>
        <pc:spChg chg="mod">
          <ac:chgData name="Čabrada Martin" userId="86fc84eb-5c4b-4d9f-9f1c-918e5ca5f2ec" providerId="ADAL" clId="{F65DBA8E-6D73-457F-B350-18113A1C1B48}" dt="2023-01-23T05:03:47.333" v="1030" actId="27636"/>
          <ac:spMkLst>
            <pc:docMk/>
            <pc:sldMk cId="581674410" sldId="261"/>
            <ac:spMk id="3" creationId="{CF70407D-1BBE-4CFA-30AE-6B113E552648}"/>
          </ac:spMkLst>
        </pc:spChg>
      </pc:sldChg>
      <pc:sldChg chg="modSp mod modNotesTx">
        <pc:chgData name="Čabrada Martin" userId="86fc84eb-5c4b-4d9f-9f1c-918e5ca5f2ec" providerId="ADAL" clId="{F65DBA8E-6D73-457F-B350-18113A1C1B48}" dt="2023-01-25T04:49:58.223" v="4610" actId="20577"/>
        <pc:sldMkLst>
          <pc:docMk/>
          <pc:sldMk cId="3176658954" sldId="262"/>
        </pc:sldMkLst>
        <pc:spChg chg="mod">
          <ac:chgData name="Čabrada Martin" userId="86fc84eb-5c4b-4d9f-9f1c-918e5ca5f2ec" providerId="ADAL" clId="{F65DBA8E-6D73-457F-B350-18113A1C1B48}" dt="2023-01-25T04:49:58.223" v="4610" actId="20577"/>
          <ac:spMkLst>
            <pc:docMk/>
            <pc:sldMk cId="3176658954" sldId="262"/>
            <ac:spMk id="3" creationId="{CF70407D-1BBE-4CFA-30AE-6B113E552648}"/>
          </ac:spMkLst>
        </pc:spChg>
      </pc:sldChg>
      <pc:sldChg chg="modSp mod modNotesTx">
        <pc:chgData name="Čabrada Martin" userId="86fc84eb-5c4b-4d9f-9f1c-918e5ca5f2ec" providerId="ADAL" clId="{F65DBA8E-6D73-457F-B350-18113A1C1B48}" dt="2023-01-25T05:10:28.832" v="4649" actId="20577"/>
        <pc:sldMkLst>
          <pc:docMk/>
          <pc:sldMk cId="2551150267" sldId="263"/>
        </pc:sldMkLst>
        <pc:spChg chg="mod">
          <ac:chgData name="Čabrada Martin" userId="86fc84eb-5c4b-4d9f-9f1c-918e5ca5f2ec" providerId="ADAL" clId="{F65DBA8E-6D73-457F-B350-18113A1C1B48}" dt="2023-01-24T03:41:02.994" v="2579" actId="6549"/>
          <ac:spMkLst>
            <pc:docMk/>
            <pc:sldMk cId="2551150267" sldId="263"/>
            <ac:spMk id="3" creationId="{CF70407D-1BBE-4CFA-30AE-6B113E552648}"/>
          </ac:spMkLst>
        </pc:spChg>
      </pc:sldChg>
      <pc:sldChg chg="modSp mod">
        <pc:chgData name="Čabrada Martin" userId="86fc84eb-5c4b-4d9f-9f1c-918e5ca5f2ec" providerId="ADAL" clId="{F65DBA8E-6D73-457F-B350-18113A1C1B48}" dt="2023-01-24T03:41:49.569" v="2582" actId="27636"/>
        <pc:sldMkLst>
          <pc:docMk/>
          <pc:sldMk cId="1833341413" sldId="264"/>
        </pc:sldMkLst>
        <pc:spChg chg="mod">
          <ac:chgData name="Čabrada Martin" userId="86fc84eb-5c4b-4d9f-9f1c-918e5ca5f2ec" providerId="ADAL" clId="{F65DBA8E-6D73-457F-B350-18113A1C1B48}" dt="2023-01-24T03:41:49.569" v="2582" actId="27636"/>
          <ac:spMkLst>
            <pc:docMk/>
            <pc:sldMk cId="1833341413" sldId="264"/>
            <ac:spMk id="3" creationId="{CF70407D-1BBE-4CFA-30AE-6B113E552648}"/>
          </ac:spMkLst>
        </pc:spChg>
      </pc:sldChg>
      <pc:sldChg chg="modSp mod ord modNotesTx">
        <pc:chgData name="Čabrada Martin" userId="86fc84eb-5c4b-4d9f-9f1c-918e5ca5f2ec" providerId="ADAL" clId="{F65DBA8E-6D73-457F-B350-18113A1C1B48}" dt="2023-01-24T02:46:32.148" v="1530" actId="113"/>
        <pc:sldMkLst>
          <pc:docMk/>
          <pc:sldMk cId="823116680" sldId="265"/>
        </pc:sldMkLst>
        <pc:spChg chg="mod">
          <ac:chgData name="Čabrada Martin" userId="86fc84eb-5c4b-4d9f-9f1c-918e5ca5f2ec" providerId="ADAL" clId="{F65DBA8E-6D73-457F-B350-18113A1C1B48}" dt="2023-01-24T02:46:32.148" v="1530" actId="113"/>
          <ac:spMkLst>
            <pc:docMk/>
            <pc:sldMk cId="823116680" sldId="265"/>
            <ac:spMk id="3" creationId="{CF70407D-1BBE-4CFA-30AE-6B113E552648}"/>
          </ac:spMkLst>
        </pc:spChg>
      </pc:sldChg>
      <pc:sldChg chg="del">
        <pc:chgData name="Čabrada Martin" userId="86fc84eb-5c4b-4d9f-9f1c-918e5ca5f2ec" providerId="ADAL" clId="{F65DBA8E-6D73-457F-B350-18113A1C1B48}" dt="2023-01-24T03:42:54.877" v="2600" actId="47"/>
        <pc:sldMkLst>
          <pc:docMk/>
          <pc:sldMk cId="1580612922" sldId="266"/>
        </pc:sldMkLst>
      </pc:sldChg>
      <pc:sldChg chg="modSp del mod">
        <pc:chgData name="Čabrada Martin" userId="86fc84eb-5c4b-4d9f-9f1c-918e5ca5f2ec" providerId="ADAL" clId="{F65DBA8E-6D73-457F-B350-18113A1C1B48}" dt="2023-01-24T03:42:51.732" v="2599" actId="47"/>
        <pc:sldMkLst>
          <pc:docMk/>
          <pc:sldMk cId="2614460445" sldId="267"/>
        </pc:sldMkLst>
        <pc:spChg chg="mod">
          <ac:chgData name="Čabrada Martin" userId="86fc84eb-5c4b-4d9f-9f1c-918e5ca5f2ec" providerId="ADAL" clId="{F65DBA8E-6D73-457F-B350-18113A1C1B48}" dt="2023-01-23T02:55:46.457" v="25" actId="20577"/>
          <ac:spMkLst>
            <pc:docMk/>
            <pc:sldMk cId="2614460445" sldId="267"/>
            <ac:spMk id="2" creationId="{FF623847-9275-ED5A-E003-7C0C45583AC4}"/>
          </ac:spMkLst>
        </pc:spChg>
      </pc:sldChg>
      <pc:sldChg chg="del">
        <pc:chgData name="Čabrada Martin" userId="86fc84eb-5c4b-4d9f-9f1c-918e5ca5f2ec" providerId="ADAL" clId="{F65DBA8E-6D73-457F-B350-18113A1C1B48}" dt="2023-01-24T03:42:47.915" v="2598" actId="47"/>
        <pc:sldMkLst>
          <pc:docMk/>
          <pc:sldMk cId="3174922473" sldId="268"/>
        </pc:sldMkLst>
      </pc:sldChg>
      <pc:sldChg chg="modSp mod modNotesTx">
        <pc:chgData name="Čabrada Martin" userId="86fc84eb-5c4b-4d9f-9f1c-918e5ca5f2ec" providerId="ADAL" clId="{F65DBA8E-6D73-457F-B350-18113A1C1B48}" dt="2023-01-25T02:42:13.736" v="3593" actId="113"/>
        <pc:sldMkLst>
          <pc:docMk/>
          <pc:sldMk cId="3998376518" sldId="269"/>
        </pc:sldMkLst>
        <pc:spChg chg="mod">
          <ac:chgData name="Čabrada Martin" userId="86fc84eb-5c4b-4d9f-9f1c-918e5ca5f2ec" providerId="ADAL" clId="{F65DBA8E-6D73-457F-B350-18113A1C1B48}" dt="2023-01-25T02:42:13.736" v="3593" actId="113"/>
          <ac:spMkLst>
            <pc:docMk/>
            <pc:sldMk cId="3998376518" sldId="269"/>
            <ac:spMk id="3" creationId="{5B9C79DE-1E5A-C332-DC41-421EC8BFF0C6}"/>
          </ac:spMkLst>
        </pc:spChg>
      </pc:sldChg>
      <pc:sldChg chg="modSp del mod">
        <pc:chgData name="Čabrada Martin" userId="86fc84eb-5c4b-4d9f-9f1c-918e5ca5f2ec" providerId="ADAL" clId="{F65DBA8E-6D73-457F-B350-18113A1C1B48}" dt="2023-01-23T04:22:22.067" v="896" actId="47"/>
        <pc:sldMkLst>
          <pc:docMk/>
          <pc:sldMk cId="2215177079" sldId="270"/>
        </pc:sldMkLst>
        <pc:spChg chg="mod">
          <ac:chgData name="Čabrada Martin" userId="86fc84eb-5c4b-4d9f-9f1c-918e5ca5f2ec" providerId="ADAL" clId="{F65DBA8E-6D73-457F-B350-18113A1C1B48}" dt="2023-01-23T04:22:06.637" v="874" actId="27636"/>
          <ac:spMkLst>
            <pc:docMk/>
            <pc:sldMk cId="2215177079" sldId="270"/>
            <ac:spMk id="3" creationId="{5B9C79DE-1E5A-C332-DC41-421EC8BFF0C6}"/>
          </ac:spMkLst>
        </pc:spChg>
      </pc:sldChg>
      <pc:sldChg chg="addSp modSp mod modAnim modNotesTx">
        <pc:chgData name="Čabrada Martin" userId="86fc84eb-5c4b-4d9f-9f1c-918e5ca5f2ec" providerId="ADAL" clId="{F65DBA8E-6D73-457F-B350-18113A1C1B48}" dt="2023-01-25T02:55:10.335" v="3639" actId="20577"/>
        <pc:sldMkLst>
          <pc:docMk/>
          <pc:sldMk cId="1278054464" sldId="271"/>
        </pc:sldMkLst>
        <pc:spChg chg="mod">
          <ac:chgData name="Čabrada Martin" userId="86fc84eb-5c4b-4d9f-9f1c-918e5ca5f2ec" providerId="ADAL" clId="{F65DBA8E-6D73-457F-B350-18113A1C1B48}" dt="2023-01-25T02:54:00.794" v="3634" actId="20577"/>
          <ac:spMkLst>
            <pc:docMk/>
            <pc:sldMk cId="1278054464" sldId="271"/>
            <ac:spMk id="3" creationId="{5B9C79DE-1E5A-C332-DC41-421EC8BFF0C6}"/>
          </ac:spMkLst>
        </pc:spChg>
        <pc:picChg chg="add mod">
          <ac:chgData name="Čabrada Martin" userId="86fc84eb-5c4b-4d9f-9f1c-918e5ca5f2ec" providerId="ADAL" clId="{F65DBA8E-6D73-457F-B350-18113A1C1B48}" dt="2023-01-25T02:51:59.389" v="3631" actId="1076"/>
          <ac:picMkLst>
            <pc:docMk/>
            <pc:sldMk cId="1278054464" sldId="271"/>
            <ac:picMk id="5" creationId="{836A1608-271E-6AD9-4E65-744D976AEA8A}"/>
          </ac:picMkLst>
        </pc:picChg>
      </pc:sldChg>
      <pc:sldChg chg="modSp add del mod">
        <pc:chgData name="Čabrada Martin" userId="86fc84eb-5c4b-4d9f-9f1c-918e5ca5f2ec" providerId="ADAL" clId="{F65DBA8E-6D73-457F-B350-18113A1C1B48}" dt="2023-01-23T04:25:34.131" v="920" actId="47"/>
        <pc:sldMkLst>
          <pc:docMk/>
          <pc:sldMk cId="3031201613" sldId="272"/>
        </pc:sldMkLst>
        <pc:spChg chg="mod">
          <ac:chgData name="Čabrada Martin" userId="86fc84eb-5c4b-4d9f-9f1c-918e5ca5f2ec" providerId="ADAL" clId="{F65DBA8E-6D73-457F-B350-18113A1C1B48}" dt="2023-01-23T03:18:04.698" v="49" actId="20577"/>
          <ac:spMkLst>
            <pc:docMk/>
            <pc:sldMk cId="3031201613" sldId="272"/>
            <ac:spMk id="2" creationId="{FF623847-9275-ED5A-E003-7C0C45583AC4}"/>
          </ac:spMkLst>
        </pc:spChg>
        <pc:spChg chg="mod">
          <ac:chgData name="Čabrada Martin" userId="86fc84eb-5c4b-4d9f-9f1c-918e5ca5f2ec" providerId="ADAL" clId="{F65DBA8E-6D73-457F-B350-18113A1C1B48}" dt="2023-01-23T03:23:43.217" v="68" actId="6549"/>
          <ac:spMkLst>
            <pc:docMk/>
            <pc:sldMk cId="3031201613" sldId="272"/>
            <ac:spMk id="3" creationId="{CF70407D-1BBE-4CFA-30AE-6B113E552648}"/>
          </ac:spMkLst>
        </pc:spChg>
      </pc:sldChg>
      <pc:sldChg chg="addSp delSp modSp add mod modNotesTx">
        <pc:chgData name="Čabrada Martin" userId="86fc84eb-5c4b-4d9f-9f1c-918e5ca5f2ec" providerId="ADAL" clId="{F65DBA8E-6D73-457F-B350-18113A1C1B48}" dt="2023-01-25T03:03:15.172" v="3724" actId="6549"/>
        <pc:sldMkLst>
          <pc:docMk/>
          <pc:sldMk cId="3590096984" sldId="273"/>
        </pc:sldMkLst>
        <pc:spChg chg="mod">
          <ac:chgData name="Čabrada Martin" userId="86fc84eb-5c4b-4d9f-9f1c-918e5ca5f2ec" providerId="ADAL" clId="{F65DBA8E-6D73-457F-B350-18113A1C1B48}" dt="2023-01-23T03:47:56.171" v="563" actId="1076"/>
          <ac:spMkLst>
            <pc:docMk/>
            <pc:sldMk cId="3590096984" sldId="273"/>
            <ac:spMk id="2" creationId="{FF623847-9275-ED5A-E003-7C0C45583AC4}"/>
          </ac:spMkLst>
        </pc:spChg>
        <pc:spChg chg="del mod">
          <ac:chgData name="Čabrada Martin" userId="86fc84eb-5c4b-4d9f-9f1c-918e5ca5f2ec" providerId="ADAL" clId="{F65DBA8E-6D73-457F-B350-18113A1C1B48}" dt="2023-01-23T03:39:53.710" v="71" actId="1032"/>
          <ac:spMkLst>
            <pc:docMk/>
            <pc:sldMk cId="3590096984" sldId="273"/>
            <ac:spMk id="3" creationId="{CF70407D-1BBE-4CFA-30AE-6B113E552648}"/>
          </ac:spMkLst>
        </pc:spChg>
        <pc:spChg chg="add mod">
          <ac:chgData name="Čabrada Martin" userId="86fc84eb-5c4b-4d9f-9f1c-918e5ca5f2ec" providerId="ADAL" clId="{F65DBA8E-6D73-457F-B350-18113A1C1B48}" dt="2023-01-23T03:44:25.861" v="389"/>
          <ac:spMkLst>
            <pc:docMk/>
            <pc:sldMk cId="3590096984" sldId="273"/>
            <ac:spMk id="6" creationId="{ACBE4E7A-2E11-A609-2170-77D20DB86E54}"/>
          </ac:spMkLst>
        </pc:spChg>
        <pc:spChg chg="add mod">
          <ac:chgData name="Čabrada Martin" userId="86fc84eb-5c4b-4d9f-9f1c-918e5ca5f2ec" providerId="ADAL" clId="{F65DBA8E-6D73-457F-B350-18113A1C1B48}" dt="2023-01-23T03:44:25.861" v="389"/>
          <ac:spMkLst>
            <pc:docMk/>
            <pc:sldMk cId="3590096984" sldId="273"/>
            <ac:spMk id="7" creationId="{6A11A8C0-9117-E32B-ABDB-E0CD735D54CB}"/>
          </ac:spMkLst>
        </pc:spChg>
        <pc:grpChg chg="add mod">
          <ac:chgData name="Čabrada Martin" userId="86fc84eb-5c4b-4d9f-9f1c-918e5ca5f2ec" providerId="ADAL" clId="{F65DBA8E-6D73-457F-B350-18113A1C1B48}" dt="2023-01-23T03:44:25.861" v="389"/>
          <ac:grpSpMkLst>
            <pc:docMk/>
            <pc:sldMk cId="3590096984" sldId="273"/>
            <ac:grpSpMk id="5" creationId="{FB847805-73BC-25A5-1511-D8965857784D}"/>
          </ac:grpSpMkLst>
        </pc:grpChg>
        <pc:graphicFrameChg chg="add mod modGraphic">
          <ac:chgData name="Čabrada Martin" userId="86fc84eb-5c4b-4d9f-9f1c-918e5ca5f2ec" providerId="ADAL" clId="{F65DBA8E-6D73-457F-B350-18113A1C1B48}" dt="2023-01-25T02:58:37.352" v="3648" actId="20577"/>
          <ac:graphicFrameMkLst>
            <pc:docMk/>
            <pc:sldMk cId="3590096984" sldId="273"/>
            <ac:graphicFrameMk id="4" creationId="{EA32C1D2-2C75-42F4-3D8F-50696D9D69ED}"/>
          </ac:graphicFrameMkLst>
        </pc:graphicFrameChg>
      </pc:sldChg>
      <pc:sldChg chg="addSp modSp add mod">
        <pc:chgData name="Čabrada Martin" userId="86fc84eb-5c4b-4d9f-9f1c-918e5ca5f2ec" providerId="ADAL" clId="{F65DBA8E-6D73-457F-B350-18113A1C1B48}" dt="2023-01-25T11:13:58.731" v="5303" actId="20577"/>
        <pc:sldMkLst>
          <pc:docMk/>
          <pc:sldMk cId="1910437339" sldId="274"/>
        </pc:sldMkLst>
        <pc:spChg chg="mod">
          <ac:chgData name="Čabrada Martin" userId="86fc84eb-5c4b-4d9f-9f1c-918e5ca5f2ec" providerId="ADAL" clId="{F65DBA8E-6D73-457F-B350-18113A1C1B48}" dt="2023-01-25T11:13:58.731" v="5303" actId="20577"/>
          <ac:spMkLst>
            <pc:docMk/>
            <pc:sldMk cId="1910437339" sldId="274"/>
            <ac:spMk id="2" creationId="{FF623847-9275-ED5A-E003-7C0C45583AC4}"/>
          </ac:spMkLst>
        </pc:spChg>
        <pc:spChg chg="mod">
          <ac:chgData name="Čabrada Martin" userId="86fc84eb-5c4b-4d9f-9f1c-918e5ca5f2ec" providerId="ADAL" clId="{F65DBA8E-6D73-457F-B350-18113A1C1B48}" dt="2023-01-25T03:06:21.517" v="3805" actId="113"/>
          <ac:spMkLst>
            <pc:docMk/>
            <pc:sldMk cId="1910437339" sldId="274"/>
            <ac:spMk id="3" creationId="{CF70407D-1BBE-4CFA-30AE-6B113E552648}"/>
          </ac:spMkLst>
        </pc:spChg>
        <pc:picChg chg="add mod">
          <ac:chgData name="Čabrada Martin" userId="86fc84eb-5c4b-4d9f-9f1c-918e5ca5f2ec" providerId="ADAL" clId="{F65DBA8E-6D73-457F-B350-18113A1C1B48}" dt="2023-01-23T04:26:49.515" v="925" actId="1076"/>
          <ac:picMkLst>
            <pc:docMk/>
            <pc:sldMk cId="1910437339" sldId="274"/>
            <ac:picMk id="5" creationId="{54A73FAB-8174-D7B9-E511-EBD2572CDEB7}"/>
          </ac:picMkLst>
        </pc:picChg>
      </pc:sldChg>
      <pc:sldChg chg="addSp delSp modSp add mod ord modNotesTx">
        <pc:chgData name="Čabrada Martin" userId="86fc84eb-5c4b-4d9f-9f1c-918e5ca5f2ec" providerId="ADAL" clId="{F65DBA8E-6D73-457F-B350-18113A1C1B48}" dt="2023-01-25T03:26:29.054" v="3972" actId="1076"/>
        <pc:sldMkLst>
          <pc:docMk/>
          <pc:sldMk cId="3933368574" sldId="275"/>
        </pc:sldMkLst>
        <pc:spChg chg="mod">
          <ac:chgData name="Čabrada Martin" userId="86fc84eb-5c4b-4d9f-9f1c-918e5ca5f2ec" providerId="ADAL" clId="{F65DBA8E-6D73-457F-B350-18113A1C1B48}" dt="2023-01-25T03:20:36.884" v="3825" actId="20577"/>
          <ac:spMkLst>
            <pc:docMk/>
            <pc:sldMk cId="3933368574" sldId="275"/>
            <ac:spMk id="2" creationId="{FF623847-9275-ED5A-E003-7C0C45583AC4}"/>
          </ac:spMkLst>
        </pc:spChg>
        <pc:spChg chg="del mod">
          <ac:chgData name="Čabrada Martin" userId="86fc84eb-5c4b-4d9f-9f1c-918e5ca5f2ec" providerId="ADAL" clId="{F65DBA8E-6D73-457F-B350-18113A1C1B48}" dt="2023-01-25T03:20:27.658" v="3808" actId="478"/>
          <ac:spMkLst>
            <pc:docMk/>
            <pc:sldMk cId="3933368574" sldId="275"/>
            <ac:spMk id="3" creationId="{CF70407D-1BBE-4CFA-30AE-6B113E552648}"/>
          </ac:spMkLst>
        </pc:spChg>
        <pc:spChg chg="add mod">
          <ac:chgData name="Čabrada Martin" userId="86fc84eb-5c4b-4d9f-9f1c-918e5ca5f2ec" providerId="ADAL" clId="{F65DBA8E-6D73-457F-B350-18113A1C1B48}" dt="2023-01-25T03:22:08.687" v="3851" actId="1076"/>
          <ac:spMkLst>
            <pc:docMk/>
            <pc:sldMk cId="3933368574" sldId="275"/>
            <ac:spMk id="11" creationId="{F3AB92C7-4BB7-4A2C-4E95-B3FB8D2E9F93}"/>
          </ac:spMkLst>
        </pc:spChg>
        <pc:spChg chg="add mod">
          <ac:chgData name="Čabrada Martin" userId="86fc84eb-5c4b-4d9f-9f1c-918e5ca5f2ec" providerId="ADAL" clId="{F65DBA8E-6D73-457F-B350-18113A1C1B48}" dt="2023-01-25T03:22:19.551" v="3862" actId="20577"/>
          <ac:spMkLst>
            <pc:docMk/>
            <pc:sldMk cId="3933368574" sldId="275"/>
            <ac:spMk id="12" creationId="{21597EDA-FA11-AAC9-1F0C-63E3A7F1577F}"/>
          </ac:spMkLst>
        </pc:spChg>
        <pc:spChg chg="add mod">
          <ac:chgData name="Čabrada Martin" userId="86fc84eb-5c4b-4d9f-9f1c-918e5ca5f2ec" providerId="ADAL" clId="{F65DBA8E-6D73-457F-B350-18113A1C1B48}" dt="2023-01-25T03:23:41.586" v="3881" actId="1076"/>
          <ac:spMkLst>
            <pc:docMk/>
            <pc:sldMk cId="3933368574" sldId="275"/>
            <ac:spMk id="13" creationId="{F465A857-5859-A2D4-1FAB-CA3FF1A67073}"/>
          </ac:spMkLst>
        </pc:spChg>
        <pc:spChg chg="add mod">
          <ac:chgData name="Čabrada Martin" userId="86fc84eb-5c4b-4d9f-9f1c-918e5ca5f2ec" providerId="ADAL" clId="{F65DBA8E-6D73-457F-B350-18113A1C1B48}" dt="2023-01-25T03:24:15.537" v="3902" actId="14100"/>
          <ac:spMkLst>
            <pc:docMk/>
            <pc:sldMk cId="3933368574" sldId="275"/>
            <ac:spMk id="18" creationId="{C6234B12-9B59-FD7A-305E-987A5DF66949}"/>
          </ac:spMkLst>
        </pc:spChg>
        <pc:spChg chg="add mod">
          <ac:chgData name="Čabrada Martin" userId="86fc84eb-5c4b-4d9f-9f1c-918e5ca5f2ec" providerId="ADAL" clId="{F65DBA8E-6D73-457F-B350-18113A1C1B48}" dt="2023-01-25T03:24:42.975" v="3927" actId="1076"/>
          <ac:spMkLst>
            <pc:docMk/>
            <pc:sldMk cId="3933368574" sldId="275"/>
            <ac:spMk id="19" creationId="{CC322F0E-E287-B842-EECF-AF84B529FCFA}"/>
          </ac:spMkLst>
        </pc:spChg>
        <pc:spChg chg="add mod">
          <ac:chgData name="Čabrada Martin" userId="86fc84eb-5c4b-4d9f-9f1c-918e5ca5f2ec" providerId="ADAL" clId="{F65DBA8E-6D73-457F-B350-18113A1C1B48}" dt="2023-01-25T03:25:55.593" v="3942" actId="14100"/>
          <ac:spMkLst>
            <pc:docMk/>
            <pc:sldMk cId="3933368574" sldId="275"/>
            <ac:spMk id="25" creationId="{4ABB8838-9E49-F8CD-FDC1-8AED2FB69999}"/>
          </ac:spMkLst>
        </pc:spChg>
        <pc:spChg chg="add mod">
          <ac:chgData name="Čabrada Martin" userId="86fc84eb-5c4b-4d9f-9f1c-918e5ca5f2ec" providerId="ADAL" clId="{F65DBA8E-6D73-457F-B350-18113A1C1B48}" dt="2023-01-25T03:26:29.054" v="3972" actId="1076"/>
          <ac:spMkLst>
            <pc:docMk/>
            <pc:sldMk cId="3933368574" sldId="275"/>
            <ac:spMk id="26" creationId="{AAC8C4FE-0485-4FE8-8C16-3DD28CB2C693}"/>
          </ac:spMkLst>
        </pc:spChg>
        <pc:cxnChg chg="add mod">
          <ac:chgData name="Čabrada Martin" userId="86fc84eb-5c4b-4d9f-9f1c-918e5ca5f2ec" providerId="ADAL" clId="{F65DBA8E-6D73-457F-B350-18113A1C1B48}" dt="2023-01-25T03:23:04.254" v="3875" actId="1582"/>
          <ac:cxnSpMkLst>
            <pc:docMk/>
            <pc:sldMk cId="3933368574" sldId="275"/>
            <ac:cxnSpMk id="5" creationId="{1410AB50-1435-2AFA-FE91-A96A4AD1C938}"/>
          </ac:cxnSpMkLst>
        </pc:cxnChg>
        <pc:cxnChg chg="add mod">
          <ac:chgData name="Čabrada Martin" userId="86fc84eb-5c4b-4d9f-9f1c-918e5ca5f2ec" providerId="ADAL" clId="{F65DBA8E-6D73-457F-B350-18113A1C1B48}" dt="2023-01-25T03:23:04.254" v="3875" actId="1582"/>
          <ac:cxnSpMkLst>
            <pc:docMk/>
            <pc:sldMk cId="3933368574" sldId="275"/>
            <ac:cxnSpMk id="6" creationId="{F87F36F1-8E95-91E7-0E81-8F1C6BCA370F}"/>
          </ac:cxnSpMkLst>
        </pc:cxnChg>
        <pc:cxnChg chg="add mod">
          <ac:chgData name="Čabrada Martin" userId="86fc84eb-5c4b-4d9f-9f1c-918e5ca5f2ec" providerId="ADAL" clId="{F65DBA8E-6D73-457F-B350-18113A1C1B48}" dt="2023-01-25T03:23:50.941" v="3884" actId="1076"/>
          <ac:cxnSpMkLst>
            <pc:docMk/>
            <pc:sldMk cId="3933368574" sldId="275"/>
            <ac:cxnSpMk id="14" creationId="{FFEEED7D-CF51-83E3-6FDD-29AF50BED767}"/>
          </ac:cxnSpMkLst>
        </pc:cxnChg>
        <pc:cxnChg chg="add mod">
          <ac:chgData name="Čabrada Martin" userId="86fc84eb-5c4b-4d9f-9f1c-918e5ca5f2ec" providerId="ADAL" clId="{F65DBA8E-6D73-457F-B350-18113A1C1B48}" dt="2023-01-25T03:23:25.488" v="3879" actId="1582"/>
          <ac:cxnSpMkLst>
            <pc:docMk/>
            <pc:sldMk cId="3933368574" sldId="275"/>
            <ac:cxnSpMk id="17" creationId="{E0B46081-B4CF-6EE5-29BB-BFF7C3F18483}"/>
          </ac:cxnSpMkLst>
        </pc:cxnChg>
        <pc:cxnChg chg="add mod">
          <ac:chgData name="Čabrada Martin" userId="86fc84eb-5c4b-4d9f-9f1c-918e5ca5f2ec" providerId="ADAL" clId="{F65DBA8E-6D73-457F-B350-18113A1C1B48}" dt="2023-01-25T03:24:51.738" v="3930" actId="14100"/>
          <ac:cxnSpMkLst>
            <pc:docMk/>
            <pc:sldMk cId="3933368574" sldId="275"/>
            <ac:cxnSpMk id="20" creationId="{43CBB569-62B4-5577-B56D-0B0A35594D3D}"/>
          </ac:cxnSpMkLst>
        </pc:cxnChg>
        <pc:cxnChg chg="add mod">
          <ac:chgData name="Čabrada Martin" userId="86fc84eb-5c4b-4d9f-9f1c-918e5ca5f2ec" providerId="ADAL" clId="{F65DBA8E-6D73-457F-B350-18113A1C1B48}" dt="2023-01-25T03:25:02.897" v="3933" actId="14100"/>
          <ac:cxnSpMkLst>
            <pc:docMk/>
            <pc:sldMk cId="3933368574" sldId="275"/>
            <ac:cxnSpMk id="22" creationId="{0FA6ECC3-8828-7FDD-3DF3-42BD8008A744}"/>
          </ac:cxnSpMkLst>
        </pc:cxnChg>
        <pc:cxnChg chg="add mod">
          <ac:chgData name="Čabrada Martin" userId="86fc84eb-5c4b-4d9f-9f1c-918e5ca5f2ec" providerId="ADAL" clId="{F65DBA8E-6D73-457F-B350-18113A1C1B48}" dt="2023-01-25T03:25:10.529" v="3935" actId="1076"/>
          <ac:cxnSpMkLst>
            <pc:docMk/>
            <pc:sldMk cId="3933368574" sldId="275"/>
            <ac:cxnSpMk id="24" creationId="{6ACF548B-E044-3976-5BC3-EA292165D863}"/>
          </ac:cxnSpMkLst>
        </pc:cxnChg>
      </pc:sldChg>
      <pc:sldChg chg="addSp delSp modSp add mod modNotesTx">
        <pc:chgData name="Čabrada Martin" userId="86fc84eb-5c4b-4d9f-9f1c-918e5ca5f2ec" providerId="ADAL" clId="{F65DBA8E-6D73-457F-B350-18113A1C1B48}" dt="2023-01-25T03:36:51.529" v="3982" actId="20577"/>
        <pc:sldMkLst>
          <pc:docMk/>
          <pc:sldMk cId="2834318216" sldId="276"/>
        </pc:sldMkLst>
        <pc:spChg chg="mod">
          <ac:chgData name="Čabrada Martin" userId="86fc84eb-5c4b-4d9f-9f1c-918e5ca5f2ec" providerId="ADAL" clId="{F65DBA8E-6D73-457F-B350-18113A1C1B48}" dt="2023-01-25T03:36:51.529" v="3982" actId="20577"/>
          <ac:spMkLst>
            <pc:docMk/>
            <pc:sldMk cId="2834318216" sldId="276"/>
            <ac:spMk id="2" creationId="{FF623847-9275-ED5A-E003-7C0C45583AC4}"/>
          </ac:spMkLst>
        </pc:spChg>
        <pc:spChg chg="del">
          <ac:chgData name="Čabrada Martin" userId="86fc84eb-5c4b-4d9f-9f1c-918e5ca5f2ec" providerId="ADAL" clId="{F65DBA8E-6D73-457F-B350-18113A1C1B48}" dt="2023-01-24T02:16:01.786" v="1047" actId="478"/>
          <ac:spMkLst>
            <pc:docMk/>
            <pc:sldMk cId="2834318216" sldId="276"/>
            <ac:spMk id="3" creationId="{CF70407D-1BBE-4CFA-30AE-6B113E552648}"/>
          </ac:spMkLst>
        </pc:spChg>
        <pc:spChg chg="add del mod">
          <ac:chgData name="Čabrada Martin" userId="86fc84eb-5c4b-4d9f-9f1c-918e5ca5f2ec" providerId="ADAL" clId="{F65DBA8E-6D73-457F-B350-18113A1C1B48}" dt="2023-01-24T02:16:23.684" v="1052" actId="478"/>
          <ac:spMkLst>
            <pc:docMk/>
            <pc:sldMk cId="2834318216" sldId="276"/>
            <ac:spMk id="5" creationId="{6F063839-3E5D-B347-25EE-9524E37CF7D4}"/>
          </ac:spMkLst>
        </pc:spChg>
        <pc:spChg chg="add del mod">
          <ac:chgData name="Čabrada Martin" userId="86fc84eb-5c4b-4d9f-9f1c-918e5ca5f2ec" providerId="ADAL" clId="{F65DBA8E-6D73-457F-B350-18113A1C1B48}" dt="2023-01-24T02:18:35.257" v="1088" actId="478"/>
          <ac:spMkLst>
            <pc:docMk/>
            <pc:sldMk cId="2834318216" sldId="276"/>
            <ac:spMk id="6" creationId="{347C9B8F-3CB5-00D5-D2D3-B1EDD952FCBE}"/>
          </ac:spMkLst>
        </pc:spChg>
        <pc:spChg chg="add mod">
          <ac:chgData name="Čabrada Martin" userId="86fc84eb-5c4b-4d9f-9f1c-918e5ca5f2ec" providerId="ADAL" clId="{F65DBA8E-6D73-457F-B350-18113A1C1B48}" dt="2023-01-24T02:17:04.970" v="1057" actId="1076"/>
          <ac:spMkLst>
            <pc:docMk/>
            <pc:sldMk cId="2834318216" sldId="276"/>
            <ac:spMk id="7" creationId="{B6D47BB0-A138-CCDF-CB63-515A57C27094}"/>
          </ac:spMkLst>
        </pc:spChg>
        <pc:spChg chg="add mod">
          <ac:chgData name="Čabrada Martin" userId="86fc84eb-5c4b-4d9f-9f1c-918e5ca5f2ec" providerId="ADAL" clId="{F65DBA8E-6D73-457F-B350-18113A1C1B48}" dt="2023-01-24T02:17:07.938" v="1059" actId="1076"/>
          <ac:spMkLst>
            <pc:docMk/>
            <pc:sldMk cId="2834318216" sldId="276"/>
            <ac:spMk id="8" creationId="{BAB775DD-5543-2790-F5A4-D83133D5B4C4}"/>
          </ac:spMkLst>
        </pc:spChg>
        <pc:spChg chg="add del mod">
          <ac:chgData name="Čabrada Martin" userId="86fc84eb-5c4b-4d9f-9f1c-918e5ca5f2ec" providerId="ADAL" clId="{F65DBA8E-6D73-457F-B350-18113A1C1B48}" dt="2023-01-24T02:18:33.800" v="1087" actId="478"/>
          <ac:spMkLst>
            <pc:docMk/>
            <pc:sldMk cId="2834318216" sldId="276"/>
            <ac:spMk id="9" creationId="{76191FCF-274E-EECD-7746-C6DC3F9C6D3E}"/>
          </ac:spMkLst>
        </pc:spChg>
        <pc:spChg chg="add mod">
          <ac:chgData name="Čabrada Martin" userId="86fc84eb-5c4b-4d9f-9f1c-918e5ca5f2ec" providerId="ADAL" clId="{F65DBA8E-6D73-457F-B350-18113A1C1B48}" dt="2023-01-24T02:17:09.343" v="1060" actId="1076"/>
          <ac:spMkLst>
            <pc:docMk/>
            <pc:sldMk cId="2834318216" sldId="276"/>
            <ac:spMk id="10" creationId="{F184F617-7983-8709-43FB-F0A0DF95E468}"/>
          </ac:spMkLst>
        </pc:spChg>
        <pc:spChg chg="add mod">
          <ac:chgData name="Čabrada Martin" userId="86fc84eb-5c4b-4d9f-9f1c-918e5ca5f2ec" providerId="ADAL" clId="{F65DBA8E-6D73-457F-B350-18113A1C1B48}" dt="2023-01-24T02:17:06.340" v="1058" actId="1076"/>
          <ac:spMkLst>
            <pc:docMk/>
            <pc:sldMk cId="2834318216" sldId="276"/>
            <ac:spMk id="11" creationId="{0C1C9089-5AF1-9C7B-763F-9308D93E5F0E}"/>
          </ac:spMkLst>
        </pc:spChg>
        <pc:spChg chg="add del mod">
          <ac:chgData name="Čabrada Martin" userId="86fc84eb-5c4b-4d9f-9f1c-918e5ca5f2ec" providerId="ADAL" clId="{F65DBA8E-6D73-457F-B350-18113A1C1B48}" dt="2023-01-24T02:18:27.465" v="1084" actId="478"/>
          <ac:spMkLst>
            <pc:docMk/>
            <pc:sldMk cId="2834318216" sldId="276"/>
            <ac:spMk id="12" creationId="{3DFAEE3C-42FD-5CBA-DD76-63808E773209}"/>
          </ac:spMkLst>
        </pc:spChg>
        <pc:spChg chg="add mod">
          <ac:chgData name="Čabrada Martin" userId="86fc84eb-5c4b-4d9f-9f1c-918e5ca5f2ec" providerId="ADAL" clId="{F65DBA8E-6D73-457F-B350-18113A1C1B48}" dt="2023-01-24T02:16:57.252" v="1054" actId="14100"/>
          <ac:spMkLst>
            <pc:docMk/>
            <pc:sldMk cId="2834318216" sldId="276"/>
            <ac:spMk id="13" creationId="{D83718FF-3F9F-84F7-7F44-28349888AD29}"/>
          </ac:spMkLst>
        </pc:spChg>
        <pc:spChg chg="add mod">
          <ac:chgData name="Čabrada Martin" userId="86fc84eb-5c4b-4d9f-9f1c-918e5ca5f2ec" providerId="ADAL" clId="{F65DBA8E-6D73-457F-B350-18113A1C1B48}" dt="2023-01-24T02:17:12.208" v="1062" actId="1076"/>
          <ac:spMkLst>
            <pc:docMk/>
            <pc:sldMk cId="2834318216" sldId="276"/>
            <ac:spMk id="14" creationId="{9D230884-E8A4-DA19-48DD-B519D3FB45FB}"/>
          </ac:spMkLst>
        </pc:spChg>
        <pc:spChg chg="add mod">
          <ac:chgData name="Čabrada Martin" userId="86fc84eb-5c4b-4d9f-9f1c-918e5ca5f2ec" providerId="ADAL" clId="{F65DBA8E-6D73-457F-B350-18113A1C1B48}" dt="2023-01-24T02:18:38.683" v="1089" actId="1076"/>
          <ac:spMkLst>
            <pc:docMk/>
            <pc:sldMk cId="2834318216" sldId="276"/>
            <ac:spMk id="15" creationId="{ED70FF57-2916-87AF-8955-FB484E26E26E}"/>
          </ac:spMkLst>
        </pc:spChg>
        <pc:spChg chg="add del mod">
          <ac:chgData name="Čabrada Martin" userId="86fc84eb-5c4b-4d9f-9f1c-918e5ca5f2ec" providerId="ADAL" clId="{F65DBA8E-6D73-457F-B350-18113A1C1B48}" dt="2023-01-24T02:18:25.265" v="1083" actId="478"/>
          <ac:spMkLst>
            <pc:docMk/>
            <pc:sldMk cId="2834318216" sldId="276"/>
            <ac:spMk id="16" creationId="{4E185555-FB43-9629-F556-7C168BFE6384}"/>
          </ac:spMkLst>
        </pc:spChg>
        <pc:spChg chg="add del mod">
          <ac:chgData name="Čabrada Martin" userId="86fc84eb-5c4b-4d9f-9f1c-918e5ca5f2ec" providerId="ADAL" clId="{F65DBA8E-6D73-457F-B350-18113A1C1B48}" dt="2023-01-24T02:18:40.497" v="1090" actId="478"/>
          <ac:spMkLst>
            <pc:docMk/>
            <pc:sldMk cId="2834318216" sldId="276"/>
            <ac:spMk id="17" creationId="{0871F0FD-7DED-5C36-F63A-9928EE71723F}"/>
          </ac:spMkLst>
        </pc:spChg>
        <pc:spChg chg="add del mod">
          <ac:chgData name="Čabrada Martin" userId="86fc84eb-5c4b-4d9f-9f1c-918e5ca5f2ec" providerId="ADAL" clId="{F65DBA8E-6D73-457F-B350-18113A1C1B48}" dt="2023-01-24T02:18:29.144" v="1085" actId="478"/>
          <ac:spMkLst>
            <pc:docMk/>
            <pc:sldMk cId="2834318216" sldId="276"/>
            <ac:spMk id="18" creationId="{5D7539F2-A9BF-6E57-DA6D-D6496F5602B9}"/>
          </ac:spMkLst>
        </pc:spChg>
        <pc:spChg chg="add mod">
          <ac:chgData name="Čabrada Martin" userId="86fc84eb-5c4b-4d9f-9f1c-918e5ca5f2ec" providerId="ADAL" clId="{F65DBA8E-6D73-457F-B350-18113A1C1B48}" dt="2023-01-24T02:17:14.152" v="1063" actId="1076"/>
          <ac:spMkLst>
            <pc:docMk/>
            <pc:sldMk cId="2834318216" sldId="276"/>
            <ac:spMk id="19" creationId="{763A741D-2E74-48FB-172A-39AC18008CFD}"/>
          </ac:spMkLst>
        </pc:spChg>
        <pc:spChg chg="add del mod">
          <ac:chgData name="Čabrada Martin" userId="86fc84eb-5c4b-4d9f-9f1c-918e5ca5f2ec" providerId="ADAL" clId="{F65DBA8E-6D73-457F-B350-18113A1C1B48}" dt="2023-01-24T02:18:31.226" v="1086" actId="478"/>
          <ac:spMkLst>
            <pc:docMk/>
            <pc:sldMk cId="2834318216" sldId="276"/>
            <ac:spMk id="20" creationId="{117281EB-E03C-6359-52A8-2220A771EE8A}"/>
          </ac:spMkLst>
        </pc:spChg>
        <pc:spChg chg="add mod">
          <ac:chgData name="Čabrada Martin" userId="86fc84eb-5c4b-4d9f-9f1c-918e5ca5f2ec" providerId="ADAL" clId="{F65DBA8E-6D73-457F-B350-18113A1C1B48}" dt="2023-01-24T02:17:18.605" v="1065" actId="1076"/>
          <ac:spMkLst>
            <pc:docMk/>
            <pc:sldMk cId="2834318216" sldId="276"/>
            <ac:spMk id="21" creationId="{127E69DE-09F9-A7E2-5286-96EDC317ECF5}"/>
          </ac:spMkLst>
        </pc:spChg>
      </pc:sldChg>
      <pc:sldChg chg="delSp modSp add mod modNotesTx">
        <pc:chgData name="Čabrada Martin" userId="86fc84eb-5c4b-4d9f-9f1c-918e5ca5f2ec" providerId="ADAL" clId="{F65DBA8E-6D73-457F-B350-18113A1C1B48}" dt="2023-01-25T03:36:57.145" v="3992" actId="20577"/>
        <pc:sldMkLst>
          <pc:docMk/>
          <pc:sldMk cId="757365836" sldId="277"/>
        </pc:sldMkLst>
        <pc:spChg chg="mod">
          <ac:chgData name="Čabrada Martin" userId="86fc84eb-5c4b-4d9f-9f1c-918e5ca5f2ec" providerId="ADAL" clId="{F65DBA8E-6D73-457F-B350-18113A1C1B48}" dt="2023-01-25T03:36:57.145" v="3992" actId="20577"/>
          <ac:spMkLst>
            <pc:docMk/>
            <pc:sldMk cId="757365836" sldId="277"/>
            <ac:spMk id="2" creationId="{FF623847-9275-ED5A-E003-7C0C45583AC4}"/>
          </ac:spMkLst>
        </pc:spChg>
        <pc:spChg chg="del">
          <ac:chgData name="Čabrada Martin" userId="86fc84eb-5c4b-4d9f-9f1c-918e5ca5f2ec" providerId="ADAL" clId="{F65DBA8E-6D73-457F-B350-18113A1C1B48}" dt="2023-01-24T02:18:07.680" v="1079" actId="478"/>
          <ac:spMkLst>
            <pc:docMk/>
            <pc:sldMk cId="757365836" sldId="277"/>
            <ac:spMk id="6" creationId="{347C9B8F-3CB5-00D5-D2D3-B1EDD952FCBE}"/>
          </ac:spMkLst>
        </pc:spChg>
        <pc:spChg chg="mod">
          <ac:chgData name="Čabrada Martin" userId="86fc84eb-5c4b-4d9f-9f1c-918e5ca5f2ec" providerId="ADAL" clId="{F65DBA8E-6D73-457F-B350-18113A1C1B48}" dt="2023-01-24T02:21:08.284" v="1113" actId="1076"/>
          <ac:spMkLst>
            <pc:docMk/>
            <pc:sldMk cId="757365836" sldId="277"/>
            <ac:spMk id="7" creationId="{B6D47BB0-A138-CCDF-CB63-515A57C27094}"/>
          </ac:spMkLst>
        </pc:spChg>
        <pc:spChg chg="del">
          <ac:chgData name="Čabrada Martin" userId="86fc84eb-5c4b-4d9f-9f1c-918e5ca5f2ec" providerId="ADAL" clId="{F65DBA8E-6D73-457F-B350-18113A1C1B48}" dt="2023-01-24T02:18:07.680" v="1079" actId="478"/>
          <ac:spMkLst>
            <pc:docMk/>
            <pc:sldMk cId="757365836" sldId="277"/>
            <ac:spMk id="8" creationId="{BAB775DD-5543-2790-F5A4-D83133D5B4C4}"/>
          </ac:spMkLst>
        </pc:spChg>
        <pc:spChg chg="del">
          <ac:chgData name="Čabrada Martin" userId="86fc84eb-5c4b-4d9f-9f1c-918e5ca5f2ec" providerId="ADAL" clId="{F65DBA8E-6D73-457F-B350-18113A1C1B48}" dt="2023-01-24T02:18:10.006" v="1080" actId="478"/>
          <ac:spMkLst>
            <pc:docMk/>
            <pc:sldMk cId="757365836" sldId="277"/>
            <ac:spMk id="9" creationId="{76191FCF-274E-EECD-7746-C6DC3F9C6D3E}"/>
          </ac:spMkLst>
        </pc:spChg>
        <pc:spChg chg="mod">
          <ac:chgData name="Čabrada Martin" userId="86fc84eb-5c4b-4d9f-9f1c-918e5ca5f2ec" providerId="ADAL" clId="{F65DBA8E-6D73-457F-B350-18113A1C1B48}" dt="2023-01-24T02:21:08.284" v="1113" actId="1076"/>
          <ac:spMkLst>
            <pc:docMk/>
            <pc:sldMk cId="757365836" sldId="277"/>
            <ac:spMk id="10" creationId="{F184F617-7983-8709-43FB-F0A0DF95E468}"/>
          </ac:spMkLst>
        </pc:spChg>
        <pc:spChg chg="del">
          <ac:chgData name="Čabrada Martin" userId="86fc84eb-5c4b-4d9f-9f1c-918e5ca5f2ec" providerId="ADAL" clId="{F65DBA8E-6D73-457F-B350-18113A1C1B48}" dt="2023-01-24T02:18:07.680" v="1079" actId="478"/>
          <ac:spMkLst>
            <pc:docMk/>
            <pc:sldMk cId="757365836" sldId="277"/>
            <ac:spMk id="11" creationId="{0C1C9089-5AF1-9C7B-763F-9308D93E5F0E}"/>
          </ac:spMkLst>
        </pc:spChg>
        <pc:spChg chg="del">
          <ac:chgData name="Čabrada Martin" userId="86fc84eb-5c4b-4d9f-9f1c-918e5ca5f2ec" providerId="ADAL" clId="{F65DBA8E-6D73-457F-B350-18113A1C1B48}" dt="2023-01-24T02:18:07.680" v="1079" actId="478"/>
          <ac:spMkLst>
            <pc:docMk/>
            <pc:sldMk cId="757365836" sldId="277"/>
            <ac:spMk id="12" creationId="{3DFAEE3C-42FD-5CBA-DD76-63808E773209}"/>
          </ac:spMkLst>
        </pc:spChg>
        <pc:spChg chg="mod">
          <ac:chgData name="Čabrada Martin" userId="86fc84eb-5c4b-4d9f-9f1c-918e5ca5f2ec" providerId="ADAL" clId="{F65DBA8E-6D73-457F-B350-18113A1C1B48}" dt="2023-01-24T02:21:08.284" v="1113" actId="1076"/>
          <ac:spMkLst>
            <pc:docMk/>
            <pc:sldMk cId="757365836" sldId="277"/>
            <ac:spMk id="13" creationId="{D83718FF-3F9F-84F7-7F44-28349888AD29}"/>
          </ac:spMkLst>
        </pc:spChg>
        <pc:spChg chg="mod">
          <ac:chgData name="Čabrada Martin" userId="86fc84eb-5c4b-4d9f-9f1c-918e5ca5f2ec" providerId="ADAL" clId="{F65DBA8E-6D73-457F-B350-18113A1C1B48}" dt="2023-01-24T02:21:08.284" v="1113" actId="1076"/>
          <ac:spMkLst>
            <pc:docMk/>
            <pc:sldMk cId="757365836" sldId="277"/>
            <ac:spMk id="14" creationId="{9D230884-E8A4-DA19-48DD-B519D3FB45FB}"/>
          </ac:spMkLst>
        </pc:spChg>
        <pc:spChg chg="del">
          <ac:chgData name="Čabrada Martin" userId="86fc84eb-5c4b-4d9f-9f1c-918e5ca5f2ec" providerId="ADAL" clId="{F65DBA8E-6D73-457F-B350-18113A1C1B48}" dt="2023-01-24T02:18:07.680" v="1079" actId="478"/>
          <ac:spMkLst>
            <pc:docMk/>
            <pc:sldMk cId="757365836" sldId="277"/>
            <ac:spMk id="15" creationId="{ED70FF57-2916-87AF-8955-FB484E26E26E}"/>
          </ac:spMkLst>
        </pc:spChg>
        <pc:spChg chg="mod">
          <ac:chgData name="Čabrada Martin" userId="86fc84eb-5c4b-4d9f-9f1c-918e5ca5f2ec" providerId="ADAL" clId="{F65DBA8E-6D73-457F-B350-18113A1C1B48}" dt="2023-01-24T02:21:08.284" v="1113" actId="1076"/>
          <ac:spMkLst>
            <pc:docMk/>
            <pc:sldMk cId="757365836" sldId="277"/>
            <ac:spMk id="16" creationId="{4E185555-FB43-9629-F556-7C168BFE6384}"/>
          </ac:spMkLst>
        </pc:spChg>
        <pc:spChg chg="mod">
          <ac:chgData name="Čabrada Martin" userId="86fc84eb-5c4b-4d9f-9f1c-918e5ca5f2ec" providerId="ADAL" clId="{F65DBA8E-6D73-457F-B350-18113A1C1B48}" dt="2023-01-24T02:21:08.284" v="1113" actId="1076"/>
          <ac:spMkLst>
            <pc:docMk/>
            <pc:sldMk cId="757365836" sldId="277"/>
            <ac:spMk id="17" creationId="{0871F0FD-7DED-5C36-F63A-9928EE71723F}"/>
          </ac:spMkLst>
        </pc:spChg>
        <pc:spChg chg="mod">
          <ac:chgData name="Čabrada Martin" userId="86fc84eb-5c4b-4d9f-9f1c-918e5ca5f2ec" providerId="ADAL" clId="{F65DBA8E-6D73-457F-B350-18113A1C1B48}" dt="2023-01-24T02:21:08.284" v="1113" actId="1076"/>
          <ac:spMkLst>
            <pc:docMk/>
            <pc:sldMk cId="757365836" sldId="277"/>
            <ac:spMk id="18" creationId="{5D7539F2-A9BF-6E57-DA6D-D6496F5602B9}"/>
          </ac:spMkLst>
        </pc:spChg>
        <pc:spChg chg="del">
          <ac:chgData name="Čabrada Martin" userId="86fc84eb-5c4b-4d9f-9f1c-918e5ca5f2ec" providerId="ADAL" clId="{F65DBA8E-6D73-457F-B350-18113A1C1B48}" dt="2023-01-24T02:18:07.680" v="1079" actId="478"/>
          <ac:spMkLst>
            <pc:docMk/>
            <pc:sldMk cId="757365836" sldId="277"/>
            <ac:spMk id="19" creationId="{763A741D-2E74-48FB-172A-39AC18008CFD}"/>
          </ac:spMkLst>
        </pc:spChg>
        <pc:spChg chg="mod">
          <ac:chgData name="Čabrada Martin" userId="86fc84eb-5c4b-4d9f-9f1c-918e5ca5f2ec" providerId="ADAL" clId="{F65DBA8E-6D73-457F-B350-18113A1C1B48}" dt="2023-01-24T02:21:08.284" v="1113" actId="1076"/>
          <ac:spMkLst>
            <pc:docMk/>
            <pc:sldMk cId="757365836" sldId="277"/>
            <ac:spMk id="20" creationId="{117281EB-E03C-6359-52A8-2220A771EE8A}"/>
          </ac:spMkLst>
        </pc:spChg>
        <pc:spChg chg="mod">
          <ac:chgData name="Čabrada Martin" userId="86fc84eb-5c4b-4d9f-9f1c-918e5ca5f2ec" providerId="ADAL" clId="{F65DBA8E-6D73-457F-B350-18113A1C1B48}" dt="2023-01-24T02:21:08.284" v="1113" actId="1076"/>
          <ac:spMkLst>
            <pc:docMk/>
            <pc:sldMk cId="757365836" sldId="277"/>
            <ac:spMk id="21" creationId="{127E69DE-09F9-A7E2-5286-96EDC317ECF5}"/>
          </ac:spMkLst>
        </pc:spChg>
      </pc:sldChg>
      <pc:sldChg chg="add del">
        <pc:chgData name="Čabrada Martin" userId="86fc84eb-5c4b-4d9f-9f1c-918e5ca5f2ec" providerId="ADAL" clId="{F65DBA8E-6D73-457F-B350-18113A1C1B48}" dt="2023-01-24T02:17:00.745" v="1055" actId="47"/>
        <pc:sldMkLst>
          <pc:docMk/>
          <pc:sldMk cId="1283977956" sldId="277"/>
        </pc:sldMkLst>
      </pc:sldChg>
      <pc:sldChg chg="add del">
        <pc:chgData name="Čabrada Martin" userId="86fc84eb-5c4b-4d9f-9f1c-918e5ca5f2ec" providerId="ADAL" clId="{F65DBA8E-6D73-457F-B350-18113A1C1B48}" dt="2023-01-24T02:17:27.433" v="1068" actId="47"/>
        <pc:sldMkLst>
          <pc:docMk/>
          <pc:sldMk cId="3107423540" sldId="277"/>
        </pc:sldMkLst>
      </pc:sldChg>
      <pc:sldChg chg="addSp delSp modSp add mod modNotesTx">
        <pc:chgData name="Čabrada Martin" userId="86fc84eb-5c4b-4d9f-9f1c-918e5ca5f2ec" providerId="ADAL" clId="{F65DBA8E-6D73-457F-B350-18113A1C1B48}" dt="2023-01-25T03:37:05.230" v="4002" actId="20577"/>
        <pc:sldMkLst>
          <pc:docMk/>
          <pc:sldMk cId="2541520961" sldId="278"/>
        </pc:sldMkLst>
        <pc:spChg chg="mod">
          <ac:chgData name="Čabrada Martin" userId="86fc84eb-5c4b-4d9f-9f1c-918e5ca5f2ec" providerId="ADAL" clId="{F65DBA8E-6D73-457F-B350-18113A1C1B48}" dt="2023-01-25T03:37:05.230" v="4002" actId="20577"/>
          <ac:spMkLst>
            <pc:docMk/>
            <pc:sldMk cId="2541520961" sldId="278"/>
            <ac:spMk id="2" creationId="{FF623847-9275-ED5A-E003-7C0C45583AC4}"/>
          </ac:spMkLst>
        </pc:spChg>
        <pc:spChg chg="add mod">
          <ac:chgData name="Čabrada Martin" userId="86fc84eb-5c4b-4d9f-9f1c-918e5ca5f2ec" providerId="ADAL" clId="{F65DBA8E-6D73-457F-B350-18113A1C1B48}" dt="2023-01-24T02:20:55.899" v="1112" actId="1076"/>
          <ac:spMkLst>
            <pc:docMk/>
            <pc:sldMk cId="2541520961" sldId="278"/>
            <ac:spMk id="3" creationId="{695CDC27-D235-3482-1BCF-29DC489A87B4}"/>
          </ac:spMkLst>
        </pc:spChg>
        <pc:spChg chg="add mod">
          <ac:chgData name="Čabrada Martin" userId="86fc84eb-5c4b-4d9f-9f1c-918e5ca5f2ec" providerId="ADAL" clId="{F65DBA8E-6D73-457F-B350-18113A1C1B48}" dt="2023-01-24T02:20:55.899" v="1112" actId="1076"/>
          <ac:spMkLst>
            <pc:docMk/>
            <pc:sldMk cId="2541520961" sldId="278"/>
            <ac:spMk id="4" creationId="{26277A03-4235-0EE4-8377-AA962677F5E8}"/>
          </ac:spMkLst>
        </pc:spChg>
        <pc:spChg chg="add mod">
          <ac:chgData name="Čabrada Martin" userId="86fc84eb-5c4b-4d9f-9f1c-918e5ca5f2ec" providerId="ADAL" clId="{F65DBA8E-6D73-457F-B350-18113A1C1B48}" dt="2023-01-24T02:20:55.899" v="1112" actId="1076"/>
          <ac:spMkLst>
            <pc:docMk/>
            <pc:sldMk cId="2541520961" sldId="278"/>
            <ac:spMk id="5" creationId="{17C3E1E7-52DC-1CD3-CD5A-F9206BB1829A}"/>
          </ac:spMkLst>
        </pc:spChg>
        <pc:spChg chg="mod">
          <ac:chgData name="Čabrada Martin" userId="86fc84eb-5c4b-4d9f-9f1c-918e5ca5f2ec" providerId="ADAL" clId="{F65DBA8E-6D73-457F-B350-18113A1C1B48}" dt="2023-01-24T02:20:55.899" v="1112" actId="1076"/>
          <ac:spMkLst>
            <pc:docMk/>
            <pc:sldMk cId="2541520961" sldId="278"/>
            <ac:spMk id="7" creationId="{B6D47BB0-A138-CCDF-CB63-515A57C27094}"/>
          </ac:spMkLst>
        </pc:spChg>
        <pc:spChg chg="mod">
          <ac:chgData name="Čabrada Martin" userId="86fc84eb-5c4b-4d9f-9f1c-918e5ca5f2ec" providerId="ADAL" clId="{F65DBA8E-6D73-457F-B350-18113A1C1B48}" dt="2023-01-24T02:20:55.899" v="1112" actId="1076"/>
          <ac:spMkLst>
            <pc:docMk/>
            <pc:sldMk cId="2541520961" sldId="278"/>
            <ac:spMk id="10" creationId="{F184F617-7983-8709-43FB-F0A0DF95E468}"/>
          </ac:spMkLst>
        </pc:spChg>
        <pc:spChg chg="mod">
          <ac:chgData name="Čabrada Martin" userId="86fc84eb-5c4b-4d9f-9f1c-918e5ca5f2ec" providerId="ADAL" clId="{F65DBA8E-6D73-457F-B350-18113A1C1B48}" dt="2023-01-24T02:20:55.899" v="1112" actId="1076"/>
          <ac:spMkLst>
            <pc:docMk/>
            <pc:sldMk cId="2541520961" sldId="278"/>
            <ac:spMk id="13" creationId="{D83718FF-3F9F-84F7-7F44-28349888AD29}"/>
          </ac:spMkLst>
        </pc:spChg>
        <pc:spChg chg="mod">
          <ac:chgData name="Čabrada Martin" userId="86fc84eb-5c4b-4d9f-9f1c-918e5ca5f2ec" providerId="ADAL" clId="{F65DBA8E-6D73-457F-B350-18113A1C1B48}" dt="2023-01-24T02:20:55.899" v="1112" actId="1076"/>
          <ac:spMkLst>
            <pc:docMk/>
            <pc:sldMk cId="2541520961" sldId="278"/>
            <ac:spMk id="14" creationId="{9D230884-E8A4-DA19-48DD-B519D3FB45FB}"/>
          </ac:spMkLst>
        </pc:spChg>
        <pc:spChg chg="mod">
          <ac:chgData name="Čabrada Martin" userId="86fc84eb-5c4b-4d9f-9f1c-918e5ca5f2ec" providerId="ADAL" clId="{F65DBA8E-6D73-457F-B350-18113A1C1B48}" dt="2023-01-24T02:20:55.899" v="1112" actId="1076"/>
          <ac:spMkLst>
            <pc:docMk/>
            <pc:sldMk cId="2541520961" sldId="278"/>
            <ac:spMk id="16" creationId="{4E185555-FB43-9629-F556-7C168BFE6384}"/>
          </ac:spMkLst>
        </pc:spChg>
        <pc:spChg chg="mod">
          <ac:chgData name="Čabrada Martin" userId="86fc84eb-5c4b-4d9f-9f1c-918e5ca5f2ec" providerId="ADAL" clId="{F65DBA8E-6D73-457F-B350-18113A1C1B48}" dt="2023-01-24T02:20:55.899" v="1112" actId="1076"/>
          <ac:spMkLst>
            <pc:docMk/>
            <pc:sldMk cId="2541520961" sldId="278"/>
            <ac:spMk id="17" creationId="{0871F0FD-7DED-5C36-F63A-9928EE71723F}"/>
          </ac:spMkLst>
        </pc:spChg>
        <pc:spChg chg="mod">
          <ac:chgData name="Čabrada Martin" userId="86fc84eb-5c4b-4d9f-9f1c-918e5ca5f2ec" providerId="ADAL" clId="{F65DBA8E-6D73-457F-B350-18113A1C1B48}" dt="2023-01-24T02:20:55.899" v="1112" actId="1076"/>
          <ac:spMkLst>
            <pc:docMk/>
            <pc:sldMk cId="2541520961" sldId="278"/>
            <ac:spMk id="18" creationId="{5D7539F2-A9BF-6E57-DA6D-D6496F5602B9}"/>
          </ac:spMkLst>
        </pc:spChg>
        <pc:spChg chg="mod">
          <ac:chgData name="Čabrada Martin" userId="86fc84eb-5c4b-4d9f-9f1c-918e5ca5f2ec" providerId="ADAL" clId="{F65DBA8E-6D73-457F-B350-18113A1C1B48}" dt="2023-01-24T02:20:55.899" v="1112" actId="1076"/>
          <ac:spMkLst>
            <pc:docMk/>
            <pc:sldMk cId="2541520961" sldId="278"/>
            <ac:spMk id="20" creationId="{117281EB-E03C-6359-52A8-2220A771EE8A}"/>
          </ac:spMkLst>
        </pc:spChg>
        <pc:spChg chg="mod">
          <ac:chgData name="Čabrada Martin" userId="86fc84eb-5c4b-4d9f-9f1c-918e5ca5f2ec" providerId="ADAL" clId="{F65DBA8E-6D73-457F-B350-18113A1C1B48}" dt="2023-01-24T02:20:55.899" v="1112" actId="1076"/>
          <ac:spMkLst>
            <pc:docMk/>
            <pc:sldMk cId="2541520961" sldId="278"/>
            <ac:spMk id="21" creationId="{127E69DE-09F9-A7E2-5286-96EDC317ECF5}"/>
          </ac:spMkLst>
        </pc:spChg>
        <pc:spChg chg="add del">
          <ac:chgData name="Čabrada Martin" userId="86fc84eb-5c4b-4d9f-9f1c-918e5ca5f2ec" providerId="ADAL" clId="{F65DBA8E-6D73-457F-B350-18113A1C1B48}" dt="2023-01-24T02:23:00.886" v="1132" actId="11529"/>
          <ac:spMkLst>
            <pc:docMk/>
            <pc:sldMk cId="2541520961" sldId="278"/>
            <ac:spMk id="28" creationId="{E046C0E4-2C7A-28FB-B707-13B8A79AAD51}"/>
          </ac:spMkLst>
        </pc:spChg>
        <pc:cxnChg chg="add mod">
          <ac:chgData name="Čabrada Martin" userId="86fc84eb-5c4b-4d9f-9f1c-918e5ca5f2ec" providerId="ADAL" clId="{F65DBA8E-6D73-457F-B350-18113A1C1B48}" dt="2023-01-24T02:20:55.899" v="1112" actId="1076"/>
          <ac:cxnSpMkLst>
            <pc:docMk/>
            <pc:sldMk cId="2541520961" sldId="278"/>
            <ac:cxnSpMk id="8" creationId="{6EE8A661-D243-E136-2EB1-E3FB5E3FAFA1}"/>
          </ac:cxnSpMkLst>
        </pc:cxnChg>
        <pc:cxnChg chg="add mod">
          <ac:chgData name="Čabrada Martin" userId="86fc84eb-5c4b-4d9f-9f1c-918e5ca5f2ec" providerId="ADAL" clId="{F65DBA8E-6D73-457F-B350-18113A1C1B48}" dt="2023-01-24T02:20:55.899" v="1112" actId="1076"/>
          <ac:cxnSpMkLst>
            <pc:docMk/>
            <pc:sldMk cId="2541520961" sldId="278"/>
            <ac:cxnSpMk id="9" creationId="{B8C90AEA-5F0F-B26E-C0BA-30C4AB6F579D}"/>
          </ac:cxnSpMkLst>
        </pc:cxnChg>
        <pc:cxnChg chg="add mod">
          <ac:chgData name="Čabrada Martin" userId="86fc84eb-5c4b-4d9f-9f1c-918e5ca5f2ec" providerId="ADAL" clId="{F65DBA8E-6D73-457F-B350-18113A1C1B48}" dt="2023-01-24T02:20:55.899" v="1112" actId="1076"/>
          <ac:cxnSpMkLst>
            <pc:docMk/>
            <pc:sldMk cId="2541520961" sldId="278"/>
            <ac:cxnSpMk id="15" creationId="{9262410C-3635-3375-734E-45F1F5209B3E}"/>
          </ac:cxnSpMkLst>
        </pc:cxnChg>
        <pc:cxnChg chg="add mod">
          <ac:chgData name="Čabrada Martin" userId="86fc84eb-5c4b-4d9f-9f1c-918e5ca5f2ec" providerId="ADAL" clId="{F65DBA8E-6D73-457F-B350-18113A1C1B48}" dt="2023-01-24T02:20:55.899" v="1112" actId="1076"/>
          <ac:cxnSpMkLst>
            <pc:docMk/>
            <pc:sldMk cId="2541520961" sldId="278"/>
            <ac:cxnSpMk id="22" creationId="{B974F7EA-0682-12E9-B5D1-4A3FC1FB19AC}"/>
          </ac:cxnSpMkLst>
        </pc:cxnChg>
        <pc:cxnChg chg="add mod">
          <ac:chgData name="Čabrada Martin" userId="86fc84eb-5c4b-4d9f-9f1c-918e5ca5f2ec" providerId="ADAL" clId="{F65DBA8E-6D73-457F-B350-18113A1C1B48}" dt="2023-01-24T02:20:55.899" v="1112" actId="1076"/>
          <ac:cxnSpMkLst>
            <pc:docMk/>
            <pc:sldMk cId="2541520961" sldId="278"/>
            <ac:cxnSpMk id="23" creationId="{50AFB06A-17C1-6EE0-49B0-A87D3F6EEA70}"/>
          </ac:cxnSpMkLst>
        </pc:cxnChg>
        <pc:cxnChg chg="add mod">
          <ac:chgData name="Čabrada Martin" userId="86fc84eb-5c4b-4d9f-9f1c-918e5ca5f2ec" providerId="ADAL" clId="{F65DBA8E-6D73-457F-B350-18113A1C1B48}" dt="2023-01-24T02:20:55.899" v="1112" actId="1076"/>
          <ac:cxnSpMkLst>
            <pc:docMk/>
            <pc:sldMk cId="2541520961" sldId="278"/>
            <ac:cxnSpMk id="24" creationId="{5ECD2C7F-DDF8-B4CC-2884-51E41C126AC9}"/>
          </ac:cxnSpMkLst>
        </pc:cxnChg>
        <pc:cxnChg chg="add mod">
          <ac:chgData name="Čabrada Martin" userId="86fc84eb-5c4b-4d9f-9f1c-918e5ca5f2ec" providerId="ADAL" clId="{F65DBA8E-6D73-457F-B350-18113A1C1B48}" dt="2023-01-24T02:20:55.899" v="1112" actId="1076"/>
          <ac:cxnSpMkLst>
            <pc:docMk/>
            <pc:sldMk cId="2541520961" sldId="278"/>
            <ac:cxnSpMk id="25" creationId="{9B7F1D95-30F4-5B12-7CEC-2B81E83C6A6E}"/>
          </ac:cxnSpMkLst>
        </pc:cxnChg>
        <pc:cxnChg chg="add mod">
          <ac:chgData name="Čabrada Martin" userId="86fc84eb-5c4b-4d9f-9f1c-918e5ca5f2ec" providerId="ADAL" clId="{F65DBA8E-6D73-457F-B350-18113A1C1B48}" dt="2023-01-24T02:20:55.899" v="1112" actId="1076"/>
          <ac:cxnSpMkLst>
            <pc:docMk/>
            <pc:sldMk cId="2541520961" sldId="278"/>
            <ac:cxnSpMk id="26" creationId="{05E49F35-4725-E93F-B290-DE06117E67DB}"/>
          </ac:cxnSpMkLst>
        </pc:cxnChg>
        <pc:cxnChg chg="add mod">
          <ac:chgData name="Čabrada Martin" userId="86fc84eb-5c4b-4d9f-9f1c-918e5ca5f2ec" providerId="ADAL" clId="{F65DBA8E-6D73-457F-B350-18113A1C1B48}" dt="2023-01-24T02:20:55.899" v="1112" actId="1076"/>
          <ac:cxnSpMkLst>
            <pc:docMk/>
            <pc:sldMk cId="2541520961" sldId="278"/>
            <ac:cxnSpMk id="27" creationId="{CAEAD62E-CFC9-D719-D84A-651F943C3141}"/>
          </ac:cxnSpMkLst>
        </pc:cxnChg>
      </pc:sldChg>
      <pc:sldChg chg="addSp modSp add mod modNotesTx">
        <pc:chgData name="Čabrada Martin" userId="86fc84eb-5c4b-4d9f-9f1c-918e5ca5f2ec" providerId="ADAL" clId="{F65DBA8E-6D73-457F-B350-18113A1C1B48}" dt="2023-01-25T03:37:12.650" v="4012" actId="20577"/>
        <pc:sldMkLst>
          <pc:docMk/>
          <pc:sldMk cId="2947247280" sldId="279"/>
        </pc:sldMkLst>
        <pc:spChg chg="mod">
          <ac:chgData name="Čabrada Martin" userId="86fc84eb-5c4b-4d9f-9f1c-918e5ca5f2ec" providerId="ADAL" clId="{F65DBA8E-6D73-457F-B350-18113A1C1B48}" dt="2023-01-25T03:37:12.650" v="4012" actId="20577"/>
          <ac:spMkLst>
            <pc:docMk/>
            <pc:sldMk cId="2947247280" sldId="279"/>
            <ac:spMk id="2" creationId="{FF623847-9275-ED5A-E003-7C0C45583AC4}"/>
          </ac:spMkLst>
        </pc:spChg>
        <pc:spChg chg="add mod">
          <ac:chgData name="Čabrada Martin" userId="86fc84eb-5c4b-4d9f-9f1c-918e5ca5f2ec" providerId="ADAL" clId="{F65DBA8E-6D73-457F-B350-18113A1C1B48}" dt="2023-01-24T02:22:10.514" v="1129" actId="1076"/>
          <ac:spMkLst>
            <pc:docMk/>
            <pc:sldMk cId="2947247280" sldId="279"/>
            <ac:spMk id="6" creationId="{E00E3B6A-0882-7B39-DD6A-5E87D16FAF32}"/>
          </ac:spMkLst>
        </pc:spChg>
        <pc:cxnChg chg="add mod">
          <ac:chgData name="Čabrada Martin" userId="86fc84eb-5c4b-4d9f-9f1c-918e5ca5f2ec" providerId="ADAL" clId="{F65DBA8E-6D73-457F-B350-18113A1C1B48}" dt="2023-01-24T02:22:05.123" v="1127" actId="14100"/>
          <ac:cxnSpMkLst>
            <pc:docMk/>
            <pc:sldMk cId="2947247280" sldId="279"/>
            <ac:cxnSpMk id="11" creationId="{30FC92DC-9602-0EF1-08AC-A38F0C678FBE}"/>
          </ac:cxnSpMkLst>
        </pc:cxnChg>
        <pc:cxnChg chg="add mod">
          <ac:chgData name="Čabrada Martin" userId="86fc84eb-5c4b-4d9f-9f1c-918e5ca5f2ec" providerId="ADAL" clId="{F65DBA8E-6D73-457F-B350-18113A1C1B48}" dt="2023-01-24T02:22:01.259" v="1126" actId="14100"/>
          <ac:cxnSpMkLst>
            <pc:docMk/>
            <pc:sldMk cId="2947247280" sldId="279"/>
            <ac:cxnSpMk id="19" creationId="{5018959C-D7BA-5BA1-441B-BB83D83AEFA2}"/>
          </ac:cxnSpMkLst>
        </pc:cxnChg>
        <pc:cxnChg chg="add mod">
          <ac:chgData name="Čabrada Martin" userId="86fc84eb-5c4b-4d9f-9f1c-918e5ca5f2ec" providerId="ADAL" clId="{F65DBA8E-6D73-457F-B350-18113A1C1B48}" dt="2023-01-24T02:22:07.957" v="1128" actId="14100"/>
          <ac:cxnSpMkLst>
            <pc:docMk/>
            <pc:sldMk cId="2947247280" sldId="279"/>
            <ac:cxnSpMk id="30" creationId="{F2484A65-EB96-8E15-2CBD-2BCD5B682B37}"/>
          </ac:cxnSpMkLst>
        </pc:cxnChg>
      </pc:sldChg>
      <pc:sldChg chg="addSp modSp add mod modAnim modNotesTx">
        <pc:chgData name="Čabrada Martin" userId="86fc84eb-5c4b-4d9f-9f1c-918e5ca5f2ec" providerId="ADAL" clId="{F65DBA8E-6D73-457F-B350-18113A1C1B48}" dt="2023-01-25T04:27:20.607" v="4426" actId="20577"/>
        <pc:sldMkLst>
          <pc:docMk/>
          <pc:sldMk cId="3642991759" sldId="280"/>
        </pc:sldMkLst>
        <pc:spChg chg="mod">
          <ac:chgData name="Čabrada Martin" userId="86fc84eb-5c4b-4d9f-9f1c-918e5ca5f2ec" providerId="ADAL" clId="{F65DBA8E-6D73-457F-B350-18113A1C1B48}" dt="2023-01-25T04:22:46.650" v="4383" actId="20577"/>
          <ac:spMkLst>
            <pc:docMk/>
            <pc:sldMk cId="3642991759" sldId="280"/>
            <ac:spMk id="2" creationId="{FF623847-9275-ED5A-E003-7C0C45583AC4}"/>
          </ac:spMkLst>
        </pc:spChg>
        <pc:spChg chg="add mod">
          <ac:chgData name="Čabrada Martin" userId="86fc84eb-5c4b-4d9f-9f1c-918e5ca5f2ec" providerId="ADAL" clId="{F65DBA8E-6D73-457F-B350-18113A1C1B48}" dt="2023-01-24T02:23:30.429" v="1138" actId="14100"/>
          <ac:spMkLst>
            <pc:docMk/>
            <pc:sldMk cId="3642991759" sldId="280"/>
            <ac:spMk id="12" creationId="{C9561C31-3033-778B-5A8E-7C70CAE9A95C}"/>
          </ac:spMkLst>
        </pc:spChg>
        <pc:spChg chg="add mod">
          <ac:chgData name="Čabrada Martin" userId="86fc84eb-5c4b-4d9f-9f1c-918e5ca5f2ec" providerId="ADAL" clId="{F65DBA8E-6D73-457F-B350-18113A1C1B48}" dt="2023-01-24T02:23:37.708" v="1140" actId="1076"/>
          <ac:spMkLst>
            <pc:docMk/>
            <pc:sldMk cId="3642991759" sldId="280"/>
            <ac:spMk id="28" creationId="{03DF85AE-336E-AB3C-49DD-1067B11CAC22}"/>
          </ac:spMkLst>
        </pc:spChg>
        <pc:spChg chg="add mod">
          <ac:chgData name="Čabrada Martin" userId="86fc84eb-5c4b-4d9f-9f1c-918e5ca5f2ec" providerId="ADAL" clId="{F65DBA8E-6D73-457F-B350-18113A1C1B48}" dt="2023-01-24T02:23:47.156" v="1142" actId="1076"/>
          <ac:spMkLst>
            <pc:docMk/>
            <pc:sldMk cId="3642991759" sldId="280"/>
            <ac:spMk id="29" creationId="{A282F0BE-762E-9494-BBEA-5BB0FD82F60F}"/>
          </ac:spMkLst>
        </pc:spChg>
        <pc:spChg chg="add mod">
          <ac:chgData name="Čabrada Martin" userId="86fc84eb-5c4b-4d9f-9f1c-918e5ca5f2ec" providerId="ADAL" clId="{F65DBA8E-6D73-457F-B350-18113A1C1B48}" dt="2023-01-24T02:24:13.523" v="1149" actId="1076"/>
          <ac:spMkLst>
            <pc:docMk/>
            <pc:sldMk cId="3642991759" sldId="280"/>
            <ac:spMk id="31" creationId="{C5B1D1C8-4813-4A99-2E67-94A2FB18DD29}"/>
          </ac:spMkLst>
        </pc:spChg>
        <pc:spChg chg="add mod">
          <ac:chgData name="Čabrada Martin" userId="86fc84eb-5c4b-4d9f-9f1c-918e5ca5f2ec" providerId="ADAL" clId="{F65DBA8E-6D73-457F-B350-18113A1C1B48}" dt="2023-01-25T03:53:40.412" v="4072" actId="1076"/>
          <ac:spMkLst>
            <pc:docMk/>
            <pc:sldMk cId="3642991759" sldId="280"/>
            <ac:spMk id="36" creationId="{952607B7-2118-C684-838A-C499DEE0EB55}"/>
          </ac:spMkLst>
        </pc:spChg>
        <pc:spChg chg="add mod">
          <ac:chgData name="Čabrada Martin" userId="86fc84eb-5c4b-4d9f-9f1c-918e5ca5f2ec" providerId="ADAL" clId="{F65DBA8E-6D73-457F-B350-18113A1C1B48}" dt="2023-01-25T03:53:59.346" v="4076" actId="20577"/>
          <ac:spMkLst>
            <pc:docMk/>
            <pc:sldMk cId="3642991759" sldId="280"/>
            <ac:spMk id="37" creationId="{5A97AB09-64DA-DDAA-602A-7EBA6659AAC5}"/>
          </ac:spMkLst>
        </pc:spChg>
        <pc:spChg chg="add mod">
          <ac:chgData name="Čabrada Martin" userId="86fc84eb-5c4b-4d9f-9f1c-918e5ca5f2ec" providerId="ADAL" clId="{F65DBA8E-6D73-457F-B350-18113A1C1B48}" dt="2023-01-25T03:54:15.329" v="4080" actId="20577"/>
          <ac:spMkLst>
            <pc:docMk/>
            <pc:sldMk cId="3642991759" sldId="280"/>
            <ac:spMk id="38" creationId="{C72133B3-F0D4-8324-9455-FA18C030BE66}"/>
          </ac:spMkLst>
        </pc:spChg>
        <pc:spChg chg="add mod">
          <ac:chgData name="Čabrada Martin" userId="86fc84eb-5c4b-4d9f-9f1c-918e5ca5f2ec" providerId="ADAL" clId="{F65DBA8E-6D73-457F-B350-18113A1C1B48}" dt="2023-01-25T03:59:57.581" v="4138" actId="1076"/>
          <ac:spMkLst>
            <pc:docMk/>
            <pc:sldMk cId="3642991759" sldId="280"/>
            <ac:spMk id="39" creationId="{E4792C77-8E2D-D123-3367-977FD8238BB8}"/>
          </ac:spMkLst>
        </pc:spChg>
        <pc:spChg chg="add mod">
          <ac:chgData name="Čabrada Martin" userId="86fc84eb-5c4b-4d9f-9f1c-918e5ca5f2ec" providerId="ADAL" clId="{F65DBA8E-6D73-457F-B350-18113A1C1B48}" dt="2023-01-25T03:59:52.521" v="4137" actId="14100"/>
          <ac:spMkLst>
            <pc:docMk/>
            <pc:sldMk cId="3642991759" sldId="280"/>
            <ac:spMk id="40" creationId="{F57F51F9-87A1-B6B7-BB16-F4732F59B0C3}"/>
          </ac:spMkLst>
        </pc:spChg>
        <pc:spChg chg="add mod">
          <ac:chgData name="Čabrada Martin" userId="86fc84eb-5c4b-4d9f-9f1c-918e5ca5f2ec" providerId="ADAL" clId="{F65DBA8E-6D73-457F-B350-18113A1C1B48}" dt="2023-01-25T04:00:11.855" v="4159" actId="20577"/>
          <ac:spMkLst>
            <pc:docMk/>
            <pc:sldMk cId="3642991759" sldId="280"/>
            <ac:spMk id="41" creationId="{C868B85F-3BD3-AC8F-FA59-C5A611814693}"/>
          </ac:spMkLst>
        </pc:spChg>
        <pc:spChg chg="add mod">
          <ac:chgData name="Čabrada Martin" userId="86fc84eb-5c4b-4d9f-9f1c-918e5ca5f2ec" providerId="ADAL" clId="{F65DBA8E-6D73-457F-B350-18113A1C1B48}" dt="2023-01-25T04:00:18.950" v="4161" actId="1076"/>
          <ac:spMkLst>
            <pc:docMk/>
            <pc:sldMk cId="3642991759" sldId="280"/>
            <ac:spMk id="42" creationId="{B750BCC3-A43E-011A-6747-D70BE67D6B1D}"/>
          </ac:spMkLst>
        </pc:spChg>
        <pc:spChg chg="add mod">
          <ac:chgData name="Čabrada Martin" userId="86fc84eb-5c4b-4d9f-9f1c-918e5ca5f2ec" providerId="ADAL" clId="{F65DBA8E-6D73-457F-B350-18113A1C1B48}" dt="2023-01-25T04:08:30.877" v="4238" actId="207"/>
          <ac:spMkLst>
            <pc:docMk/>
            <pc:sldMk cId="3642991759" sldId="280"/>
            <ac:spMk id="43" creationId="{57219E15-C320-C5EB-CD70-31965AEF4AC4}"/>
          </ac:spMkLst>
        </pc:spChg>
        <pc:spChg chg="add mod">
          <ac:chgData name="Čabrada Martin" userId="86fc84eb-5c4b-4d9f-9f1c-918e5ca5f2ec" providerId="ADAL" clId="{F65DBA8E-6D73-457F-B350-18113A1C1B48}" dt="2023-01-25T04:08:42.599" v="4242" actId="20577"/>
          <ac:spMkLst>
            <pc:docMk/>
            <pc:sldMk cId="3642991759" sldId="280"/>
            <ac:spMk id="44" creationId="{9789B37F-80E2-E1AE-7F91-E79D90F591E7}"/>
          </ac:spMkLst>
        </pc:spChg>
        <pc:spChg chg="add mod">
          <ac:chgData name="Čabrada Martin" userId="86fc84eb-5c4b-4d9f-9f1c-918e5ca5f2ec" providerId="ADAL" clId="{F65DBA8E-6D73-457F-B350-18113A1C1B48}" dt="2023-01-25T04:08:59.812" v="4246" actId="20577"/>
          <ac:spMkLst>
            <pc:docMk/>
            <pc:sldMk cId="3642991759" sldId="280"/>
            <ac:spMk id="45" creationId="{94B172AD-55C6-CD8C-FA90-4D9D0446A945}"/>
          </ac:spMkLst>
        </pc:spChg>
        <pc:spChg chg="add mod">
          <ac:chgData name="Čabrada Martin" userId="86fc84eb-5c4b-4d9f-9f1c-918e5ca5f2ec" providerId="ADAL" clId="{F65DBA8E-6D73-457F-B350-18113A1C1B48}" dt="2023-01-25T04:11:19.730" v="4266" actId="14100"/>
          <ac:spMkLst>
            <pc:docMk/>
            <pc:sldMk cId="3642991759" sldId="280"/>
            <ac:spMk id="46" creationId="{3F7F9A02-FD22-0894-8CC4-4B28790C1D87}"/>
          </ac:spMkLst>
        </pc:spChg>
        <pc:spChg chg="add mod">
          <ac:chgData name="Čabrada Martin" userId="86fc84eb-5c4b-4d9f-9f1c-918e5ca5f2ec" providerId="ADAL" clId="{F65DBA8E-6D73-457F-B350-18113A1C1B48}" dt="2023-01-25T04:12:55.850" v="4274" actId="14100"/>
          <ac:spMkLst>
            <pc:docMk/>
            <pc:sldMk cId="3642991759" sldId="280"/>
            <ac:spMk id="47" creationId="{00065D4A-4716-AB24-2973-3D7548E6CF11}"/>
          </ac:spMkLst>
        </pc:spChg>
        <pc:spChg chg="add mod">
          <ac:chgData name="Čabrada Martin" userId="86fc84eb-5c4b-4d9f-9f1c-918e5ca5f2ec" providerId="ADAL" clId="{F65DBA8E-6D73-457F-B350-18113A1C1B48}" dt="2023-01-25T04:13:16.385" v="4299" actId="20577"/>
          <ac:spMkLst>
            <pc:docMk/>
            <pc:sldMk cId="3642991759" sldId="280"/>
            <ac:spMk id="48" creationId="{449368B0-DB2B-A642-33A1-BA27B5369E2B}"/>
          </ac:spMkLst>
        </pc:spChg>
        <pc:spChg chg="add mod">
          <ac:chgData name="Čabrada Martin" userId="86fc84eb-5c4b-4d9f-9f1c-918e5ca5f2ec" providerId="ADAL" clId="{F65DBA8E-6D73-457F-B350-18113A1C1B48}" dt="2023-01-25T04:13:34.547" v="4304" actId="14100"/>
          <ac:spMkLst>
            <pc:docMk/>
            <pc:sldMk cId="3642991759" sldId="280"/>
            <ac:spMk id="49" creationId="{01E4B079-4373-67A5-3772-66F9FBEA127C}"/>
          </ac:spMkLst>
        </pc:spChg>
        <pc:spChg chg="add mod">
          <ac:chgData name="Čabrada Martin" userId="86fc84eb-5c4b-4d9f-9f1c-918e5ca5f2ec" providerId="ADAL" clId="{F65DBA8E-6D73-457F-B350-18113A1C1B48}" dt="2023-01-25T04:21:38.297" v="4355"/>
          <ac:spMkLst>
            <pc:docMk/>
            <pc:sldMk cId="3642991759" sldId="280"/>
            <ac:spMk id="50" creationId="{0C5FEBDF-2CEB-D288-2903-F2DA04574604}"/>
          </ac:spMkLst>
        </pc:spChg>
        <pc:spChg chg="add mod">
          <ac:chgData name="Čabrada Martin" userId="86fc84eb-5c4b-4d9f-9f1c-918e5ca5f2ec" providerId="ADAL" clId="{F65DBA8E-6D73-457F-B350-18113A1C1B48}" dt="2023-01-25T04:22:19.698" v="4370" actId="20577"/>
          <ac:spMkLst>
            <pc:docMk/>
            <pc:sldMk cId="3642991759" sldId="280"/>
            <ac:spMk id="51" creationId="{4D84B126-6F8D-47A8-F4C0-130756F0502D}"/>
          </ac:spMkLst>
        </pc:spChg>
        <pc:spChg chg="add mod">
          <ac:chgData name="Čabrada Martin" userId="86fc84eb-5c4b-4d9f-9f1c-918e5ca5f2ec" providerId="ADAL" clId="{F65DBA8E-6D73-457F-B350-18113A1C1B48}" dt="2023-01-25T04:23:13.739" v="4398" actId="20577"/>
          <ac:spMkLst>
            <pc:docMk/>
            <pc:sldMk cId="3642991759" sldId="280"/>
            <ac:spMk id="52" creationId="{0CE995BC-A748-6901-B499-750CB05FEB3D}"/>
          </ac:spMkLst>
        </pc:spChg>
        <pc:cxnChg chg="add mod">
          <ac:chgData name="Čabrada Martin" userId="86fc84eb-5c4b-4d9f-9f1c-918e5ca5f2ec" providerId="ADAL" clId="{F65DBA8E-6D73-457F-B350-18113A1C1B48}" dt="2023-01-24T02:24:56.187" v="1153" actId="693"/>
          <ac:cxnSpMkLst>
            <pc:docMk/>
            <pc:sldMk cId="3642991759" sldId="280"/>
            <ac:cxnSpMk id="33" creationId="{20CF3A24-4BC9-65CF-0FED-B98F6E54ECFB}"/>
          </ac:cxnSpMkLst>
        </pc:cxnChg>
        <pc:cxnChg chg="add mod">
          <ac:chgData name="Čabrada Martin" userId="86fc84eb-5c4b-4d9f-9f1c-918e5ca5f2ec" providerId="ADAL" clId="{F65DBA8E-6D73-457F-B350-18113A1C1B48}" dt="2023-01-24T02:25:04.293" v="1155" actId="1076"/>
          <ac:cxnSpMkLst>
            <pc:docMk/>
            <pc:sldMk cId="3642991759" sldId="280"/>
            <ac:cxnSpMk id="34" creationId="{11FA9972-E47F-0B63-01F3-8F5E313D5158}"/>
          </ac:cxnSpMkLst>
        </pc:cxnChg>
        <pc:cxnChg chg="add mod">
          <ac:chgData name="Čabrada Martin" userId="86fc84eb-5c4b-4d9f-9f1c-918e5ca5f2ec" providerId="ADAL" clId="{F65DBA8E-6D73-457F-B350-18113A1C1B48}" dt="2023-01-24T02:25:15.273" v="1157" actId="1076"/>
          <ac:cxnSpMkLst>
            <pc:docMk/>
            <pc:sldMk cId="3642991759" sldId="280"/>
            <ac:cxnSpMk id="35" creationId="{D6A5E34D-31A2-E758-8F09-9F44A6C2012F}"/>
          </ac:cxnSpMkLst>
        </pc:cxnChg>
      </pc:sldChg>
      <pc:sldChg chg="addSp delSp modSp add mod ord modAnim modNotesTx">
        <pc:chgData name="Čabrada Martin" userId="86fc84eb-5c4b-4d9f-9f1c-918e5ca5f2ec" providerId="ADAL" clId="{F65DBA8E-6D73-457F-B350-18113A1C1B48}" dt="2023-01-25T04:41:47.059" v="4464" actId="1036"/>
        <pc:sldMkLst>
          <pc:docMk/>
          <pc:sldMk cId="3932633569" sldId="281"/>
        </pc:sldMkLst>
        <pc:spChg chg="mod">
          <ac:chgData name="Čabrada Martin" userId="86fc84eb-5c4b-4d9f-9f1c-918e5ca5f2ec" providerId="ADAL" clId="{F65DBA8E-6D73-457F-B350-18113A1C1B48}" dt="2023-01-25T04:41:47.059" v="4464" actId="1036"/>
          <ac:spMkLst>
            <pc:docMk/>
            <pc:sldMk cId="3932633569" sldId="281"/>
            <ac:spMk id="2" creationId="{FF623847-9275-ED5A-E003-7C0C45583AC4}"/>
          </ac:spMkLst>
        </pc:spChg>
        <pc:spChg chg="del mod">
          <ac:chgData name="Čabrada Martin" userId="86fc84eb-5c4b-4d9f-9f1c-918e5ca5f2ec" providerId="ADAL" clId="{F65DBA8E-6D73-457F-B350-18113A1C1B48}" dt="2023-01-24T02:57:58.474" v="1556" actId="478"/>
          <ac:spMkLst>
            <pc:docMk/>
            <pc:sldMk cId="3932633569" sldId="281"/>
            <ac:spMk id="3" creationId="{CF70407D-1BBE-4CFA-30AE-6B113E552648}"/>
          </ac:spMkLst>
        </pc:spChg>
        <pc:spChg chg="add del mod">
          <ac:chgData name="Čabrada Martin" userId="86fc84eb-5c4b-4d9f-9f1c-918e5ca5f2ec" providerId="ADAL" clId="{F65DBA8E-6D73-457F-B350-18113A1C1B48}" dt="2023-01-24T02:58:35.011" v="1564"/>
          <ac:spMkLst>
            <pc:docMk/>
            <pc:sldMk cId="3932633569" sldId="281"/>
            <ac:spMk id="4" creationId="{284BD336-F11A-F63A-B60E-FA80B49B4218}"/>
          </ac:spMkLst>
        </pc:spChg>
        <pc:spChg chg="add del mod">
          <ac:chgData name="Čabrada Martin" userId="86fc84eb-5c4b-4d9f-9f1c-918e5ca5f2ec" providerId="ADAL" clId="{F65DBA8E-6D73-457F-B350-18113A1C1B48}" dt="2023-01-24T02:58:35.011" v="1564"/>
          <ac:spMkLst>
            <pc:docMk/>
            <pc:sldMk cId="3932633569" sldId="281"/>
            <ac:spMk id="5" creationId="{2D4DDD08-B911-2FF0-0356-1F93CB1F6576}"/>
          </ac:spMkLst>
        </pc:spChg>
        <pc:spChg chg="add del mod">
          <ac:chgData name="Čabrada Martin" userId="86fc84eb-5c4b-4d9f-9f1c-918e5ca5f2ec" providerId="ADAL" clId="{F65DBA8E-6D73-457F-B350-18113A1C1B48}" dt="2023-01-24T02:58:35.011" v="1564"/>
          <ac:spMkLst>
            <pc:docMk/>
            <pc:sldMk cId="3932633569" sldId="281"/>
            <ac:spMk id="6" creationId="{911D9AEE-3CB4-E194-EF4F-E8B311D868A4}"/>
          </ac:spMkLst>
        </pc:spChg>
        <pc:spChg chg="add del mod">
          <ac:chgData name="Čabrada Martin" userId="86fc84eb-5c4b-4d9f-9f1c-918e5ca5f2ec" providerId="ADAL" clId="{F65DBA8E-6D73-457F-B350-18113A1C1B48}" dt="2023-01-24T02:58:35.011" v="1564"/>
          <ac:spMkLst>
            <pc:docMk/>
            <pc:sldMk cId="3932633569" sldId="281"/>
            <ac:spMk id="7" creationId="{20771DB3-986E-A665-8FD1-398E9191E76B}"/>
          </ac:spMkLst>
        </pc:spChg>
        <pc:spChg chg="add del mod">
          <ac:chgData name="Čabrada Martin" userId="86fc84eb-5c4b-4d9f-9f1c-918e5ca5f2ec" providerId="ADAL" clId="{F65DBA8E-6D73-457F-B350-18113A1C1B48}" dt="2023-01-24T02:58:35.011" v="1564"/>
          <ac:spMkLst>
            <pc:docMk/>
            <pc:sldMk cId="3932633569" sldId="281"/>
            <ac:spMk id="8" creationId="{159CC083-3A01-AFE6-6291-9C07574D13F1}"/>
          </ac:spMkLst>
        </pc:spChg>
        <pc:spChg chg="add del mod">
          <ac:chgData name="Čabrada Martin" userId="86fc84eb-5c4b-4d9f-9f1c-918e5ca5f2ec" providerId="ADAL" clId="{F65DBA8E-6D73-457F-B350-18113A1C1B48}" dt="2023-01-24T02:58:35.011" v="1564"/>
          <ac:spMkLst>
            <pc:docMk/>
            <pc:sldMk cId="3932633569" sldId="281"/>
            <ac:spMk id="9" creationId="{FED319E6-100A-9C7F-C9A9-6BD69E87F2FC}"/>
          </ac:spMkLst>
        </pc:spChg>
        <pc:spChg chg="add del mod">
          <ac:chgData name="Čabrada Martin" userId="86fc84eb-5c4b-4d9f-9f1c-918e5ca5f2ec" providerId="ADAL" clId="{F65DBA8E-6D73-457F-B350-18113A1C1B48}" dt="2023-01-24T02:58:35.011" v="1564"/>
          <ac:spMkLst>
            <pc:docMk/>
            <pc:sldMk cId="3932633569" sldId="281"/>
            <ac:spMk id="10" creationId="{F0818173-4760-BBCE-94DD-0660A2F296EE}"/>
          </ac:spMkLst>
        </pc:spChg>
        <pc:spChg chg="add del mod">
          <ac:chgData name="Čabrada Martin" userId="86fc84eb-5c4b-4d9f-9f1c-918e5ca5f2ec" providerId="ADAL" clId="{F65DBA8E-6D73-457F-B350-18113A1C1B48}" dt="2023-01-24T02:58:35.011" v="1564"/>
          <ac:spMkLst>
            <pc:docMk/>
            <pc:sldMk cId="3932633569" sldId="281"/>
            <ac:spMk id="11" creationId="{15C84AF4-27DE-029F-93E5-C8DE39D37BA1}"/>
          </ac:spMkLst>
        </pc:spChg>
        <pc:spChg chg="add del mod">
          <ac:chgData name="Čabrada Martin" userId="86fc84eb-5c4b-4d9f-9f1c-918e5ca5f2ec" providerId="ADAL" clId="{F65DBA8E-6D73-457F-B350-18113A1C1B48}" dt="2023-01-24T02:58:35.011" v="1564"/>
          <ac:spMkLst>
            <pc:docMk/>
            <pc:sldMk cId="3932633569" sldId="281"/>
            <ac:spMk id="12" creationId="{4D790D25-6568-CFB5-C4EF-C0B4BA54452A}"/>
          </ac:spMkLst>
        </pc:spChg>
        <pc:spChg chg="add mod">
          <ac:chgData name="Čabrada Martin" userId="86fc84eb-5c4b-4d9f-9f1c-918e5ca5f2ec" providerId="ADAL" clId="{F65DBA8E-6D73-457F-B350-18113A1C1B48}" dt="2023-01-24T02:58:38.925" v="1566" actId="1076"/>
          <ac:spMkLst>
            <pc:docMk/>
            <pc:sldMk cId="3932633569" sldId="281"/>
            <ac:spMk id="13" creationId="{70540805-4DF0-C6FA-3F13-769BA2AC78BA}"/>
          </ac:spMkLst>
        </pc:spChg>
        <pc:spChg chg="add mod">
          <ac:chgData name="Čabrada Martin" userId="86fc84eb-5c4b-4d9f-9f1c-918e5ca5f2ec" providerId="ADAL" clId="{F65DBA8E-6D73-457F-B350-18113A1C1B48}" dt="2023-01-25T04:38:07.151" v="4449" actId="20577"/>
          <ac:spMkLst>
            <pc:docMk/>
            <pc:sldMk cId="3932633569" sldId="281"/>
            <ac:spMk id="14" creationId="{DAA20478-83E8-BABA-CDDB-7BE8A44651CD}"/>
          </ac:spMkLst>
        </pc:spChg>
        <pc:spChg chg="add mod">
          <ac:chgData name="Čabrada Martin" userId="86fc84eb-5c4b-4d9f-9f1c-918e5ca5f2ec" providerId="ADAL" clId="{F65DBA8E-6D73-457F-B350-18113A1C1B48}" dt="2023-01-24T02:58:38.925" v="1566" actId="1076"/>
          <ac:spMkLst>
            <pc:docMk/>
            <pc:sldMk cId="3932633569" sldId="281"/>
            <ac:spMk id="15" creationId="{E29DC48E-4CE1-79DF-E583-AB0437DF24BC}"/>
          </ac:spMkLst>
        </pc:spChg>
        <pc:spChg chg="add mod">
          <ac:chgData name="Čabrada Martin" userId="86fc84eb-5c4b-4d9f-9f1c-918e5ca5f2ec" providerId="ADAL" clId="{F65DBA8E-6D73-457F-B350-18113A1C1B48}" dt="2023-01-24T02:58:51.088" v="1568" actId="1076"/>
          <ac:spMkLst>
            <pc:docMk/>
            <pc:sldMk cId="3932633569" sldId="281"/>
            <ac:spMk id="16" creationId="{3E49C191-C913-D07F-F269-47BF8B54B76F}"/>
          </ac:spMkLst>
        </pc:spChg>
        <pc:spChg chg="add mod">
          <ac:chgData name="Čabrada Martin" userId="86fc84eb-5c4b-4d9f-9f1c-918e5ca5f2ec" providerId="ADAL" clId="{F65DBA8E-6D73-457F-B350-18113A1C1B48}" dt="2023-01-25T04:38:10.268" v="4456" actId="20577"/>
          <ac:spMkLst>
            <pc:docMk/>
            <pc:sldMk cId="3932633569" sldId="281"/>
            <ac:spMk id="17" creationId="{5D3189DE-BB7D-4E2C-A26E-33079E6A71CD}"/>
          </ac:spMkLst>
        </pc:spChg>
        <pc:spChg chg="add mod">
          <ac:chgData name="Čabrada Martin" userId="86fc84eb-5c4b-4d9f-9f1c-918e5ca5f2ec" providerId="ADAL" clId="{F65DBA8E-6D73-457F-B350-18113A1C1B48}" dt="2023-01-24T02:58:51.088" v="1568" actId="1076"/>
          <ac:spMkLst>
            <pc:docMk/>
            <pc:sldMk cId="3932633569" sldId="281"/>
            <ac:spMk id="18" creationId="{C97A1309-12E2-25B0-43DC-6F090AB286E5}"/>
          </ac:spMkLst>
        </pc:spChg>
        <pc:spChg chg="add mod">
          <ac:chgData name="Čabrada Martin" userId="86fc84eb-5c4b-4d9f-9f1c-918e5ca5f2ec" providerId="ADAL" clId="{F65DBA8E-6D73-457F-B350-18113A1C1B48}" dt="2023-01-24T02:58:45.322" v="1567" actId="1076"/>
          <ac:spMkLst>
            <pc:docMk/>
            <pc:sldMk cId="3932633569" sldId="281"/>
            <ac:spMk id="19" creationId="{8B5B9DE5-116A-0A59-F845-84FFCFF0BFDB}"/>
          </ac:spMkLst>
        </pc:spChg>
        <pc:spChg chg="add mod">
          <ac:chgData name="Čabrada Martin" userId="86fc84eb-5c4b-4d9f-9f1c-918e5ca5f2ec" providerId="ADAL" clId="{F65DBA8E-6D73-457F-B350-18113A1C1B48}" dt="2023-01-25T04:38:13.415" v="4463" actId="20577"/>
          <ac:spMkLst>
            <pc:docMk/>
            <pc:sldMk cId="3932633569" sldId="281"/>
            <ac:spMk id="20" creationId="{36423C1C-B64C-4DA2-EF91-B316D64D2616}"/>
          </ac:spMkLst>
        </pc:spChg>
        <pc:spChg chg="add mod">
          <ac:chgData name="Čabrada Martin" userId="86fc84eb-5c4b-4d9f-9f1c-918e5ca5f2ec" providerId="ADAL" clId="{F65DBA8E-6D73-457F-B350-18113A1C1B48}" dt="2023-01-24T02:58:45.322" v="1567" actId="1076"/>
          <ac:spMkLst>
            <pc:docMk/>
            <pc:sldMk cId="3932633569" sldId="281"/>
            <ac:spMk id="21" creationId="{3AA080FF-2ED4-5D49-06F4-133C01676BDF}"/>
          </ac:spMkLst>
        </pc:spChg>
        <pc:spChg chg="add mod">
          <ac:chgData name="Čabrada Martin" userId="86fc84eb-5c4b-4d9f-9f1c-918e5ca5f2ec" providerId="ADAL" clId="{F65DBA8E-6D73-457F-B350-18113A1C1B48}" dt="2023-01-25T04:29:02.609" v="4430" actId="113"/>
          <ac:spMkLst>
            <pc:docMk/>
            <pc:sldMk cId="3932633569" sldId="281"/>
            <ac:spMk id="22" creationId="{83063E42-0B69-6FF6-C0AC-31C3E2C89745}"/>
          </ac:spMkLst>
        </pc:spChg>
        <pc:spChg chg="add mod">
          <ac:chgData name="Čabrada Martin" userId="86fc84eb-5c4b-4d9f-9f1c-918e5ca5f2ec" providerId="ADAL" clId="{F65DBA8E-6D73-457F-B350-18113A1C1B48}" dt="2023-01-25T04:29:10.848" v="4433" actId="14100"/>
          <ac:spMkLst>
            <pc:docMk/>
            <pc:sldMk cId="3932633569" sldId="281"/>
            <ac:spMk id="23" creationId="{A76ECF5A-DABC-DAB7-692E-FFAB9CD53B82}"/>
          </ac:spMkLst>
        </pc:spChg>
      </pc:sldChg>
      <pc:sldChg chg="addSp delSp modSp add mod ord modNotesTx">
        <pc:chgData name="Čabrada Martin" userId="86fc84eb-5c4b-4d9f-9f1c-918e5ca5f2ec" providerId="ADAL" clId="{F65DBA8E-6D73-457F-B350-18113A1C1B48}" dt="2023-01-25T04:35:47.762" v="4442"/>
        <pc:sldMkLst>
          <pc:docMk/>
          <pc:sldMk cId="1826816566" sldId="282"/>
        </pc:sldMkLst>
        <pc:spChg chg="mod">
          <ac:chgData name="Čabrada Martin" userId="86fc84eb-5c4b-4d9f-9f1c-918e5ca5f2ec" providerId="ADAL" clId="{F65DBA8E-6D73-457F-B350-18113A1C1B48}" dt="2023-01-24T03:02:57.260" v="1625" actId="1076"/>
          <ac:spMkLst>
            <pc:docMk/>
            <pc:sldMk cId="1826816566" sldId="282"/>
            <ac:spMk id="2" creationId="{FF623847-9275-ED5A-E003-7C0C45583AC4}"/>
          </ac:spMkLst>
        </pc:spChg>
        <pc:spChg chg="add mod">
          <ac:chgData name="Čabrada Martin" userId="86fc84eb-5c4b-4d9f-9f1c-918e5ca5f2ec" providerId="ADAL" clId="{F65DBA8E-6D73-457F-B350-18113A1C1B48}" dt="2023-01-24T02:59:40.490" v="1572"/>
          <ac:spMkLst>
            <pc:docMk/>
            <pc:sldMk cId="1826816566" sldId="282"/>
            <ac:spMk id="3" creationId="{0A13B3CB-E1E9-F071-12A4-E3A7ED2A3A9D}"/>
          </ac:spMkLst>
        </pc:spChg>
        <pc:spChg chg="add mod">
          <ac:chgData name="Čabrada Martin" userId="86fc84eb-5c4b-4d9f-9f1c-918e5ca5f2ec" providerId="ADAL" clId="{F65DBA8E-6D73-457F-B350-18113A1C1B48}" dt="2023-01-24T02:59:40.490" v="1572"/>
          <ac:spMkLst>
            <pc:docMk/>
            <pc:sldMk cId="1826816566" sldId="282"/>
            <ac:spMk id="4" creationId="{69ACD171-5934-64C8-6967-C326A189EBE0}"/>
          </ac:spMkLst>
        </pc:spChg>
        <pc:spChg chg="add mod">
          <ac:chgData name="Čabrada Martin" userId="86fc84eb-5c4b-4d9f-9f1c-918e5ca5f2ec" providerId="ADAL" clId="{F65DBA8E-6D73-457F-B350-18113A1C1B48}" dt="2023-01-24T02:59:40.490" v="1572"/>
          <ac:spMkLst>
            <pc:docMk/>
            <pc:sldMk cId="1826816566" sldId="282"/>
            <ac:spMk id="5" creationId="{BC4B46AB-B1AF-DDE7-96C9-5BD2A67482BC}"/>
          </ac:spMkLst>
        </pc:spChg>
        <pc:spChg chg="add mod">
          <ac:chgData name="Čabrada Martin" userId="86fc84eb-5c4b-4d9f-9f1c-918e5ca5f2ec" providerId="ADAL" clId="{F65DBA8E-6D73-457F-B350-18113A1C1B48}" dt="2023-01-24T02:59:40.490" v="1572"/>
          <ac:spMkLst>
            <pc:docMk/>
            <pc:sldMk cId="1826816566" sldId="282"/>
            <ac:spMk id="6" creationId="{9EE6B5B2-DA82-EB1A-4396-89F91F556D39}"/>
          </ac:spMkLst>
        </pc:spChg>
        <pc:spChg chg="add mod">
          <ac:chgData name="Čabrada Martin" userId="86fc84eb-5c4b-4d9f-9f1c-918e5ca5f2ec" providerId="ADAL" clId="{F65DBA8E-6D73-457F-B350-18113A1C1B48}" dt="2023-01-24T02:59:45.817" v="1574" actId="1076"/>
          <ac:spMkLst>
            <pc:docMk/>
            <pc:sldMk cId="1826816566" sldId="282"/>
            <ac:spMk id="10" creationId="{18D11C03-F23B-E7E8-9BA7-154FE3884D96}"/>
          </ac:spMkLst>
        </pc:spChg>
        <pc:spChg chg="add mod">
          <ac:chgData name="Čabrada Martin" userId="86fc84eb-5c4b-4d9f-9f1c-918e5ca5f2ec" providerId="ADAL" clId="{F65DBA8E-6D73-457F-B350-18113A1C1B48}" dt="2023-01-24T02:59:45.817" v="1574" actId="1076"/>
          <ac:spMkLst>
            <pc:docMk/>
            <pc:sldMk cId="1826816566" sldId="282"/>
            <ac:spMk id="11" creationId="{4FF9F6B3-4A5F-D5AF-053A-ACBECB304DB1}"/>
          </ac:spMkLst>
        </pc:spChg>
        <pc:spChg chg="add mod">
          <ac:chgData name="Čabrada Martin" userId="86fc84eb-5c4b-4d9f-9f1c-918e5ca5f2ec" providerId="ADAL" clId="{F65DBA8E-6D73-457F-B350-18113A1C1B48}" dt="2023-01-24T02:59:45.817" v="1574" actId="1076"/>
          <ac:spMkLst>
            <pc:docMk/>
            <pc:sldMk cId="1826816566" sldId="282"/>
            <ac:spMk id="12" creationId="{8E046201-18B2-B536-C9D4-5CA2B5274F7B}"/>
          </ac:spMkLst>
        </pc:spChg>
        <pc:spChg chg="del">
          <ac:chgData name="Čabrada Martin" userId="86fc84eb-5c4b-4d9f-9f1c-918e5ca5f2ec" providerId="ADAL" clId="{F65DBA8E-6D73-457F-B350-18113A1C1B48}" dt="2023-01-24T02:59:09.704" v="1570" actId="478"/>
          <ac:spMkLst>
            <pc:docMk/>
            <pc:sldMk cId="1826816566" sldId="282"/>
            <ac:spMk id="13" creationId="{70540805-4DF0-C6FA-3F13-769BA2AC78BA}"/>
          </ac:spMkLst>
        </pc:spChg>
        <pc:spChg chg="del">
          <ac:chgData name="Čabrada Martin" userId="86fc84eb-5c4b-4d9f-9f1c-918e5ca5f2ec" providerId="ADAL" clId="{F65DBA8E-6D73-457F-B350-18113A1C1B48}" dt="2023-01-24T02:59:09.704" v="1570" actId="478"/>
          <ac:spMkLst>
            <pc:docMk/>
            <pc:sldMk cId="1826816566" sldId="282"/>
            <ac:spMk id="14" creationId="{DAA20478-83E8-BABA-CDDB-7BE8A44651CD}"/>
          </ac:spMkLst>
        </pc:spChg>
        <pc:spChg chg="del">
          <ac:chgData name="Čabrada Martin" userId="86fc84eb-5c4b-4d9f-9f1c-918e5ca5f2ec" providerId="ADAL" clId="{F65DBA8E-6D73-457F-B350-18113A1C1B48}" dt="2023-01-24T02:59:09.704" v="1570" actId="478"/>
          <ac:spMkLst>
            <pc:docMk/>
            <pc:sldMk cId="1826816566" sldId="282"/>
            <ac:spMk id="15" creationId="{E29DC48E-4CE1-79DF-E583-AB0437DF24BC}"/>
          </ac:spMkLst>
        </pc:spChg>
        <pc:spChg chg="del">
          <ac:chgData name="Čabrada Martin" userId="86fc84eb-5c4b-4d9f-9f1c-918e5ca5f2ec" providerId="ADAL" clId="{F65DBA8E-6D73-457F-B350-18113A1C1B48}" dt="2023-01-24T02:59:12.630" v="1571" actId="478"/>
          <ac:spMkLst>
            <pc:docMk/>
            <pc:sldMk cId="1826816566" sldId="282"/>
            <ac:spMk id="16" creationId="{3E49C191-C913-D07F-F269-47BF8B54B76F}"/>
          </ac:spMkLst>
        </pc:spChg>
        <pc:spChg chg="del">
          <ac:chgData name="Čabrada Martin" userId="86fc84eb-5c4b-4d9f-9f1c-918e5ca5f2ec" providerId="ADAL" clId="{F65DBA8E-6D73-457F-B350-18113A1C1B48}" dt="2023-01-24T02:59:12.630" v="1571" actId="478"/>
          <ac:spMkLst>
            <pc:docMk/>
            <pc:sldMk cId="1826816566" sldId="282"/>
            <ac:spMk id="17" creationId="{5D3189DE-BB7D-4E2C-A26E-33079E6A71CD}"/>
          </ac:spMkLst>
        </pc:spChg>
        <pc:spChg chg="del">
          <ac:chgData name="Čabrada Martin" userId="86fc84eb-5c4b-4d9f-9f1c-918e5ca5f2ec" providerId="ADAL" clId="{F65DBA8E-6D73-457F-B350-18113A1C1B48}" dt="2023-01-24T02:59:12.630" v="1571" actId="478"/>
          <ac:spMkLst>
            <pc:docMk/>
            <pc:sldMk cId="1826816566" sldId="282"/>
            <ac:spMk id="18" creationId="{C97A1309-12E2-25B0-43DC-6F090AB286E5}"/>
          </ac:spMkLst>
        </pc:spChg>
        <pc:spChg chg="del">
          <ac:chgData name="Čabrada Martin" userId="86fc84eb-5c4b-4d9f-9f1c-918e5ca5f2ec" providerId="ADAL" clId="{F65DBA8E-6D73-457F-B350-18113A1C1B48}" dt="2023-01-24T02:59:12.630" v="1571" actId="478"/>
          <ac:spMkLst>
            <pc:docMk/>
            <pc:sldMk cId="1826816566" sldId="282"/>
            <ac:spMk id="19" creationId="{8B5B9DE5-116A-0A59-F845-84FFCFF0BFDB}"/>
          </ac:spMkLst>
        </pc:spChg>
        <pc:spChg chg="del">
          <ac:chgData name="Čabrada Martin" userId="86fc84eb-5c4b-4d9f-9f1c-918e5ca5f2ec" providerId="ADAL" clId="{F65DBA8E-6D73-457F-B350-18113A1C1B48}" dt="2023-01-24T02:59:12.630" v="1571" actId="478"/>
          <ac:spMkLst>
            <pc:docMk/>
            <pc:sldMk cId="1826816566" sldId="282"/>
            <ac:spMk id="20" creationId="{36423C1C-B64C-4DA2-EF91-B316D64D2616}"/>
          </ac:spMkLst>
        </pc:spChg>
        <pc:spChg chg="del">
          <ac:chgData name="Čabrada Martin" userId="86fc84eb-5c4b-4d9f-9f1c-918e5ca5f2ec" providerId="ADAL" clId="{F65DBA8E-6D73-457F-B350-18113A1C1B48}" dt="2023-01-24T02:59:12.630" v="1571" actId="478"/>
          <ac:spMkLst>
            <pc:docMk/>
            <pc:sldMk cId="1826816566" sldId="282"/>
            <ac:spMk id="21" creationId="{3AA080FF-2ED4-5D49-06F4-133C01676BDF}"/>
          </ac:spMkLst>
        </pc:spChg>
        <pc:spChg chg="add mod">
          <ac:chgData name="Čabrada Martin" userId="86fc84eb-5c4b-4d9f-9f1c-918e5ca5f2ec" providerId="ADAL" clId="{F65DBA8E-6D73-457F-B350-18113A1C1B48}" dt="2023-01-24T02:59:45.817" v="1574" actId="1076"/>
          <ac:spMkLst>
            <pc:docMk/>
            <pc:sldMk cId="1826816566" sldId="282"/>
            <ac:spMk id="22" creationId="{151DCC70-1912-50BA-E306-7667DBB1FEE7}"/>
          </ac:spMkLst>
        </pc:spChg>
        <pc:spChg chg="add mod">
          <ac:chgData name="Čabrada Martin" userId="86fc84eb-5c4b-4d9f-9f1c-918e5ca5f2ec" providerId="ADAL" clId="{F65DBA8E-6D73-457F-B350-18113A1C1B48}" dt="2023-01-24T03:00:08.905" v="1578" actId="14100"/>
          <ac:spMkLst>
            <pc:docMk/>
            <pc:sldMk cId="1826816566" sldId="282"/>
            <ac:spMk id="26" creationId="{CCDF1631-32F8-E93C-26F6-C658643F69B2}"/>
          </ac:spMkLst>
        </pc:spChg>
        <pc:spChg chg="add mod">
          <ac:chgData name="Čabrada Martin" userId="86fc84eb-5c4b-4d9f-9f1c-918e5ca5f2ec" providerId="ADAL" clId="{F65DBA8E-6D73-457F-B350-18113A1C1B48}" dt="2023-01-24T03:03:16.845" v="1629" actId="1076"/>
          <ac:spMkLst>
            <pc:docMk/>
            <pc:sldMk cId="1826816566" sldId="282"/>
            <ac:spMk id="32" creationId="{EB3093F5-1B49-5F46-192A-A05793AD003A}"/>
          </ac:spMkLst>
        </pc:spChg>
        <pc:spChg chg="add mod">
          <ac:chgData name="Čabrada Martin" userId="86fc84eb-5c4b-4d9f-9f1c-918e5ca5f2ec" providerId="ADAL" clId="{F65DBA8E-6D73-457F-B350-18113A1C1B48}" dt="2023-01-24T03:03:09.093" v="1627" actId="1076"/>
          <ac:spMkLst>
            <pc:docMk/>
            <pc:sldMk cId="1826816566" sldId="282"/>
            <ac:spMk id="33" creationId="{65C964A2-9270-87D9-E0FE-C866B299808C}"/>
          </ac:spMkLst>
        </pc:spChg>
        <pc:spChg chg="add mod">
          <ac:chgData name="Čabrada Martin" userId="86fc84eb-5c4b-4d9f-9f1c-918e5ca5f2ec" providerId="ADAL" clId="{F65DBA8E-6D73-457F-B350-18113A1C1B48}" dt="2023-01-24T03:03:14.314" v="1628" actId="1076"/>
          <ac:spMkLst>
            <pc:docMk/>
            <pc:sldMk cId="1826816566" sldId="282"/>
            <ac:spMk id="34" creationId="{6192263C-2B70-9382-1490-DC7EC1B73471}"/>
          </ac:spMkLst>
        </pc:spChg>
        <pc:spChg chg="add mod">
          <ac:chgData name="Čabrada Martin" userId="86fc84eb-5c4b-4d9f-9f1c-918e5ca5f2ec" providerId="ADAL" clId="{F65DBA8E-6D73-457F-B350-18113A1C1B48}" dt="2023-01-24T03:03:27.596" v="1630" actId="1076"/>
          <ac:spMkLst>
            <pc:docMk/>
            <pc:sldMk cId="1826816566" sldId="282"/>
            <ac:spMk id="35" creationId="{4811A822-8A5D-6544-A115-1EC6509CA815}"/>
          </ac:spMkLst>
        </pc:spChg>
        <pc:spChg chg="add mod">
          <ac:chgData name="Čabrada Martin" userId="86fc84eb-5c4b-4d9f-9f1c-918e5ca5f2ec" providerId="ADAL" clId="{F65DBA8E-6D73-457F-B350-18113A1C1B48}" dt="2023-01-24T03:03:27.596" v="1630" actId="1076"/>
          <ac:spMkLst>
            <pc:docMk/>
            <pc:sldMk cId="1826816566" sldId="282"/>
            <ac:spMk id="36" creationId="{08FC9EEA-5EF8-4C2B-1A01-E2B919E536C6}"/>
          </ac:spMkLst>
        </pc:spChg>
        <pc:spChg chg="add mod">
          <ac:chgData name="Čabrada Martin" userId="86fc84eb-5c4b-4d9f-9f1c-918e5ca5f2ec" providerId="ADAL" clId="{F65DBA8E-6D73-457F-B350-18113A1C1B48}" dt="2023-01-24T03:03:27.596" v="1630" actId="1076"/>
          <ac:spMkLst>
            <pc:docMk/>
            <pc:sldMk cId="1826816566" sldId="282"/>
            <ac:spMk id="37" creationId="{51542DD4-235C-A319-C247-A690E94EF9AB}"/>
          </ac:spMkLst>
        </pc:spChg>
        <pc:spChg chg="add del mod">
          <ac:chgData name="Čabrada Martin" userId="86fc84eb-5c4b-4d9f-9f1c-918e5ca5f2ec" providerId="ADAL" clId="{F65DBA8E-6D73-457F-B350-18113A1C1B48}" dt="2023-01-24T03:01:40.230" v="1597" actId="478"/>
          <ac:spMkLst>
            <pc:docMk/>
            <pc:sldMk cId="1826816566" sldId="282"/>
            <ac:spMk id="38" creationId="{57C74E4A-8E97-534B-D519-B5F85D61B3B0}"/>
          </ac:spMkLst>
        </pc:spChg>
        <pc:spChg chg="add mod">
          <ac:chgData name="Čabrada Martin" userId="86fc84eb-5c4b-4d9f-9f1c-918e5ca5f2ec" providerId="ADAL" clId="{F65DBA8E-6D73-457F-B350-18113A1C1B48}" dt="2023-01-24T03:02:37.732" v="1616" actId="1076"/>
          <ac:spMkLst>
            <pc:docMk/>
            <pc:sldMk cId="1826816566" sldId="282"/>
            <ac:spMk id="45" creationId="{5D19D59D-47D7-82B8-E2D4-C7ED02F800EC}"/>
          </ac:spMkLst>
        </pc:spChg>
        <pc:spChg chg="add mod">
          <ac:chgData name="Čabrada Martin" userId="86fc84eb-5c4b-4d9f-9f1c-918e5ca5f2ec" providerId="ADAL" clId="{F65DBA8E-6D73-457F-B350-18113A1C1B48}" dt="2023-01-24T03:02:32.498" v="1615" actId="1076"/>
          <ac:spMkLst>
            <pc:docMk/>
            <pc:sldMk cId="1826816566" sldId="282"/>
            <ac:spMk id="46" creationId="{A32D9802-7F1C-928D-0F29-540E6EBE268B}"/>
          </ac:spMkLst>
        </pc:spChg>
        <pc:spChg chg="add mod">
          <ac:chgData name="Čabrada Martin" userId="86fc84eb-5c4b-4d9f-9f1c-918e5ca5f2ec" providerId="ADAL" clId="{F65DBA8E-6D73-457F-B350-18113A1C1B48}" dt="2023-01-24T03:02:30.366" v="1614" actId="1076"/>
          <ac:spMkLst>
            <pc:docMk/>
            <pc:sldMk cId="1826816566" sldId="282"/>
            <ac:spMk id="47" creationId="{B7D8E861-732B-3F81-093C-BF37078497AF}"/>
          </ac:spMkLst>
        </pc:spChg>
        <pc:spChg chg="add mod">
          <ac:chgData name="Čabrada Martin" userId="86fc84eb-5c4b-4d9f-9f1c-918e5ca5f2ec" providerId="ADAL" clId="{F65DBA8E-6D73-457F-B350-18113A1C1B48}" dt="2023-01-24T03:02:52.930" v="1623" actId="1076"/>
          <ac:spMkLst>
            <pc:docMk/>
            <pc:sldMk cId="1826816566" sldId="282"/>
            <ac:spMk id="48" creationId="{94422746-FE81-FB8C-5427-8D4BA39F18C7}"/>
          </ac:spMkLst>
        </pc:spChg>
        <pc:spChg chg="add mod">
          <ac:chgData name="Čabrada Martin" userId="86fc84eb-5c4b-4d9f-9f1c-918e5ca5f2ec" providerId="ADAL" clId="{F65DBA8E-6D73-457F-B350-18113A1C1B48}" dt="2023-01-24T03:02:47.229" v="1622" actId="1076"/>
          <ac:spMkLst>
            <pc:docMk/>
            <pc:sldMk cId="1826816566" sldId="282"/>
            <ac:spMk id="49" creationId="{FEBEEC7B-79B3-82C7-9A99-341BA6932ACF}"/>
          </ac:spMkLst>
        </pc:spChg>
        <pc:spChg chg="add mod">
          <ac:chgData name="Čabrada Martin" userId="86fc84eb-5c4b-4d9f-9f1c-918e5ca5f2ec" providerId="ADAL" clId="{F65DBA8E-6D73-457F-B350-18113A1C1B48}" dt="2023-01-24T03:02:44.813" v="1621" actId="1076"/>
          <ac:spMkLst>
            <pc:docMk/>
            <pc:sldMk cId="1826816566" sldId="282"/>
            <ac:spMk id="50" creationId="{54C84BA1-E604-B6B9-999D-BFD180843532}"/>
          </ac:spMkLst>
        </pc:spChg>
        <pc:cxnChg chg="add mod">
          <ac:chgData name="Čabrada Martin" userId="86fc84eb-5c4b-4d9f-9f1c-918e5ca5f2ec" providerId="ADAL" clId="{F65DBA8E-6D73-457F-B350-18113A1C1B48}" dt="2023-01-24T02:59:40.490" v="1572"/>
          <ac:cxnSpMkLst>
            <pc:docMk/>
            <pc:sldMk cId="1826816566" sldId="282"/>
            <ac:cxnSpMk id="7" creationId="{B7F67AC4-9DEB-0E81-686F-B96965ACFC23}"/>
          </ac:cxnSpMkLst>
        </pc:cxnChg>
        <pc:cxnChg chg="add mod">
          <ac:chgData name="Čabrada Martin" userId="86fc84eb-5c4b-4d9f-9f1c-918e5ca5f2ec" providerId="ADAL" clId="{F65DBA8E-6D73-457F-B350-18113A1C1B48}" dt="2023-01-24T02:59:40.490" v="1572"/>
          <ac:cxnSpMkLst>
            <pc:docMk/>
            <pc:sldMk cId="1826816566" sldId="282"/>
            <ac:cxnSpMk id="8" creationId="{BB5BA782-EAA5-F8FA-4FC3-FC54E6F36B36}"/>
          </ac:cxnSpMkLst>
        </pc:cxnChg>
        <pc:cxnChg chg="add mod">
          <ac:chgData name="Čabrada Martin" userId="86fc84eb-5c4b-4d9f-9f1c-918e5ca5f2ec" providerId="ADAL" clId="{F65DBA8E-6D73-457F-B350-18113A1C1B48}" dt="2023-01-24T02:59:40.490" v="1572"/>
          <ac:cxnSpMkLst>
            <pc:docMk/>
            <pc:sldMk cId="1826816566" sldId="282"/>
            <ac:cxnSpMk id="9" creationId="{62F6D72E-AD17-FFB1-2A3A-A97A1F32E930}"/>
          </ac:cxnSpMkLst>
        </pc:cxnChg>
        <pc:cxnChg chg="add mod">
          <ac:chgData name="Čabrada Martin" userId="86fc84eb-5c4b-4d9f-9f1c-918e5ca5f2ec" providerId="ADAL" clId="{F65DBA8E-6D73-457F-B350-18113A1C1B48}" dt="2023-01-24T02:59:45.817" v="1574" actId="1076"/>
          <ac:cxnSpMkLst>
            <pc:docMk/>
            <pc:sldMk cId="1826816566" sldId="282"/>
            <ac:cxnSpMk id="23" creationId="{07A70F1A-96AF-5A47-9736-229B05706409}"/>
          </ac:cxnSpMkLst>
        </pc:cxnChg>
        <pc:cxnChg chg="add mod">
          <ac:chgData name="Čabrada Martin" userId="86fc84eb-5c4b-4d9f-9f1c-918e5ca5f2ec" providerId="ADAL" clId="{F65DBA8E-6D73-457F-B350-18113A1C1B48}" dt="2023-01-24T02:59:45.817" v="1574" actId="1076"/>
          <ac:cxnSpMkLst>
            <pc:docMk/>
            <pc:sldMk cId="1826816566" sldId="282"/>
            <ac:cxnSpMk id="24" creationId="{CFF22FC1-C33C-E997-BDCA-D1E945F65736}"/>
          </ac:cxnSpMkLst>
        </pc:cxnChg>
        <pc:cxnChg chg="add mod">
          <ac:chgData name="Čabrada Martin" userId="86fc84eb-5c4b-4d9f-9f1c-918e5ca5f2ec" providerId="ADAL" clId="{F65DBA8E-6D73-457F-B350-18113A1C1B48}" dt="2023-01-24T02:59:45.817" v="1574" actId="1076"/>
          <ac:cxnSpMkLst>
            <pc:docMk/>
            <pc:sldMk cId="1826816566" sldId="282"/>
            <ac:cxnSpMk id="25" creationId="{6157BEBF-5419-9B80-4682-433F6213FA30}"/>
          </ac:cxnSpMkLst>
        </pc:cxnChg>
        <pc:cxnChg chg="add mod">
          <ac:chgData name="Čabrada Martin" userId="86fc84eb-5c4b-4d9f-9f1c-918e5ca5f2ec" providerId="ADAL" clId="{F65DBA8E-6D73-457F-B350-18113A1C1B48}" dt="2023-01-24T03:00:08.905" v="1578" actId="14100"/>
          <ac:cxnSpMkLst>
            <pc:docMk/>
            <pc:sldMk cId="1826816566" sldId="282"/>
            <ac:cxnSpMk id="27" creationId="{F806CE46-7303-3C2A-5800-7D6441EAED67}"/>
          </ac:cxnSpMkLst>
        </pc:cxnChg>
        <pc:cxnChg chg="add del mod">
          <ac:chgData name="Čabrada Martin" userId="86fc84eb-5c4b-4d9f-9f1c-918e5ca5f2ec" providerId="ADAL" clId="{F65DBA8E-6D73-457F-B350-18113A1C1B48}" dt="2023-01-24T03:00:13.045" v="1579" actId="478"/>
          <ac:cxnSpMkLst>
            <pc:docMk/>
            <pc:sldMk cId="1826816566" sldId="282"/>
            <ac:cxnSpMk id="28" creationId="{192E42D6-C62A-756A-4DE8-3F267C879A5B}"/>
          </ac:cxnSpMkLst>
        </pc:cxnChg>
        <pc:cxnChg chg="add mod">
          <ac:chgData name="Čabrada Martin" userId="86fc84eb-5c4b-4d9f-9f1c-918e5ca5f2ec" providerId="ADAL" clId="{F65DBA8E-6D73-457F-B350-18113A1C1B48}" dt="2023-01-24T03:00:08.905" v="1578" actId="14100"/>
          <ac:cxnSpMkLst>
            <pc:docMk/>
            <pc:sldMk cId="1826816566" sldId="282"/>
            <ac:cxnSpMk id="29" creationId="{2D2E812D-987C-4FE3-C940-BB8B748A11D1}"/>
          </ac:cxnSpMkLst>
        </pc:cxnChg>
        <pc:cxnChg chg="add mod">
          <ac:chgData name="Čabrada Martin" userId="86fc84eb-5c4b-4d9f-9f1c-918e5ca5f2ec" providerId="ADAL" clId="{F65DBA8E-6D73-457F-B350-18113A1C1B48}" dt="2023-01-24T03:03:53.326" v="1637" actId="14100"/>
          <ac:cxnSpMkLst>
            <pc:docMk/>
            <pc:sldMk cId="1826816566" sldId="282"/>
            <ac:cxnSpMk id="39" creationId="{1F562592-C9F7-2405-E86C-8E45A323A8D9}"/>
          </ac:cxnSpMkLst>
        </pc:cxnChg>
        <pc:cxnChg chg="add mod">
          <ac:chgData name="Čabrada Martin" userId="86fc84eb-5c4b-4d9f-9f1c-918e5ca5f2ec" providerId="ADAL" clId="{F65DBA8E-6D73-457F-B350-18113A1C1B48}" dt="2023-01-24T03:03:41.786" v="1633" actId="14100"/>
          <ac:cxnSpMkLst>
            <pc:docMk/>
            <pc:sldMk cId="1826816566" sldId="282"/>
            <ac:cxnSpMk id="40" creationId="{19D1A398-3FD4-6C48-EB52-DA80E8E0FC83}"/>
          </ac:cxnSpMkLst>
        </pc:cxnChg>
        <pc:cxnChg chg="add mod">
          <ac:chgData name="Čabrada Martin" userId="86fc84eb-5c4b-4d9f-9f1c-918e5ca5f2ec" providerId="ADAL" clId="{F65DBA8E-6D73-457F-B350-18113A1C1B48}" dt="2023-01-24T03:03:47.614" v="1635" actId="14100"/>
          <ac:cxnSpMkLst>
            <pc:docMk/>
            <pc:sldMk cId="1826816566" sldId="282"/>
            <ac:cxnSpMk id="41" creationId="{55B30741-3513-2893-E20C-754FB709A11E}"/>
          </ac:cxnSpMkLst>
        </pc:cxnChg>
        <pc:cxnChg chg="add mod">
          <ac:chgData name="Čabrada Martin" userId="86fc84eb-5c4b-4d9f-9f1c-918e5ca5f2ec" providerId="ADAL" clId="{F65DBA8E-6D73-457F-B350-18113A1C1B48}" dt="2023-01-24T03:04:02.674" v="1641" actId="14100"/>
          <ac:cxnSpMkLst>
            <pc:docMk/>
            <pc:sldMk cId="1826816566" sldId="282"/>
            <ac:cxnSpMk id="55" creationId="{61C611AB-7FF1-4AB6-E5BE-0461A125D23A}"/>
          </ac:cxnSpMkLst>
        </pc:cxnChg>
        <pc:cxnChg chg="add mod">
          <ac:chgData name="Čabrada Martin" userId="86fc84eb-5c4b-4d9f-9f1c-918e5ca5f2ec" providerId="ADAL" clId="{F65DBA8E-6D73-457F-B350-18113A1C1B48}" dt="2023-01-24T03:04:12.680" v="1645" actId="14100"/>
          <ac:cxnSpMkLst>
            <pc:docMk/>
            <pc:sldMk cId="1826816566" sldId="282"/>
            <ac:cxnSpMk id="58" creationId="{D49A530C-8F79-7352-4E4F-4960A9DED24F}"/>
          </ac:cxnSpMkLst>
        </pc:cxnChg>
        <pc:cxnChg chg="add mod">
          <ac:chgData name="Čabrada Martin" userId="86fc84eb-5c4b-4d9f-9f1c-918e5ca5f2ec" providerId="ADAL" clId="{F65DBA8E-6D73-457F-B350-18113A1C1B48}" dt="2023-01-24T03:04:22.342" v="1648" actId="14100"/>
          <ac:cxnSpMkLst>
            <pc:docMk/>
            <pc:sldMk cId="1826816566" sldId="282"/>
            <ac:cxnSpMk id="61" creationId="{931EC845-F7CC-E002-E881-2FA357540A8C}"/>
          </ac:cxnSpMkLst>
        </pc:cxnChg>
        <pc:cxnChg chg="add mod">
          <ac:chgData name="Čabrada Martin" userId="86fc84eb-5c4b-4d9f-9f1c-918e5ca5f2ec" providerId="ADAL" clId="{F65DBA8E-6D73-457F-B350-18113A1C1B48}" dt="2023-01-24T03:04:34.274" v="1652" actId="14100"/>
          <ac:cxnSpMkLst>
            <pc:docMk/>
            <pc:sldMk cId="1826816566" sldId="282"/>
            <ac:cxnSpMk id="63" creationId="{0C4E04DA-6A28-5C8C-CC8A-6602C21B408C}"/>
          </ac:cxnSpMkLst>
        </pc:cxnChg>
        <pc:cxnChg chg="add mod">
          <ac:chgData name="Čabrada Martin" userId="86fc84eb-5c4b-4d9f-9f1c-918e5ca5f2ec" providerId="ADAL" clId="{F65DBA8E-6D73-457F-B350-18113A1C1B48}" dt="2023-01-24T03:04:42.854" v="1656" actId="14100"/>
          <ac:cxnSpMkLst>
            <pc:docMk/>
            <pc:sldMk cId="1826816566" sldId="282"/>
            <ac:cxnSpMk id="66" creationId="{7BE366EA-D4A1-E666-0F73-A38BCF40C2AF}"/>
          </ac:cxnSpMkLst>
        </pc:cxnChg>
        <pc:cxnChg chg="add mod">
          <ac:chgData name="Čabrada Martin" userId="86fc84eb-5c4b-4d9f-9f1c-918e5ca5f2ec" providerId="ADAL" clId="{F65DBA8E-6D73-457F-B350-18113A1C1B48}" dt="2023-01-24T03:04:50.036" v="1660" actId="14100"/>
          <ac:cxnSpMkLst>
            <pc:docMk/>
            <pc:sldMk cId="1826816566" sldId="282"/>
            <ac:cxnSpMk id="69" creationId="{16D92CF1-41C4-99AA-6F21-EF358C2D14CF}"/>
          </ac:cxnSpMkLst>
        </pc:cxnChg>
        <pc:cxnChg chg="add mod">
          <ac:chgData name="Čabrada Martin" userId="86fc84eb-5c4b-4d9f-9f1c-918e5ca5f2ec" providerId="ADAL" clId="{F65DBA8E-6D73-457F-B350-18113A1C1B48}" dt="2023-01-24T03:05:00.286" v="1664" actId="14100"/>
          <ac:cxnSpMkLst>
            <pc:docMk/>
            <pc:sldMk cId="1826816566" sldId="282"/>
            <ac:cxnSpMk id="72" creationId="{668347B2-13A6-8CDB-2D7A-E37FA0DFEADB}"/>
          </ac:cxnSpMkLst>
        </pc:cxnChg>
        <pc:cxnChg chg="add mod">
          <ac:chgData name="Čabrada Martin" userId="86fc84eb-5c4b-4d9f-9f1c-918e5ca5f2ec" providerId="ADAL" clId="{F65DBA8E-6D73-457F-B350-18113A1C1B48}" dt="2023-01-24T03:05:08.183" v="1668" actId="14100"/>
          <ac:cxnSpMkLst>
            <pc:docMk/>
            <pc:sldMk cId="1826816566" sldId="282"/>
            <ac:cxnSpMk id="75" creationId="{443F1165-DC5F-3BBC-ADA7-66DD923B5284}"/>
          </ac:cxnSpMkLst>
        </pc:cxnChg>
        <pc:cxnChg chg="add mod">
          <ac:chgData name="Čabrada Martin" userId="86fc84eb-5c4b-4d9f-9f1c-918e5ca5f2ec" providerId="ADAL" clId="{F65DBA8E-6D73-457F-B350-18113A1C1B48}" dt="2023-01-24T03:05:16.099" v="1671" actId="14100"/>
          <ac:cxnSpMkLst>
            <pc:docMk/>
            <pc:sldMk cId="1826816566" sldId="282"/>
            <ac:cxnSpMk id="78" creationId="{911C9558-E0B4-1741-621D-98FF57B306A5}"/>
          </ac:cxnSpMkLst>
        </pc:cxnChg>
        <pc:cxnChg chg="add mod">
          <ac:chgData name="Čabrada Martin" userId="86fc84eb-5c4b-4d9f-9f1c-918e5ca5f2ec" providerId="ADAL" clId="{F65DBA8E-6D73-457F-B350-18113A1C1B48}" dt="2023-01-24T03:05:34.455" v="1674" actId="14100"/>
          <ac:cxnSpMkLst>
            <pc:docMk/>
            <pc:sldMk cId="1826816566" sldId="282"/>
            <ac:cxnSpMk id="81" creationId="{435AD28B-C714-A5B9-1553-30B9580104F9}"/>
          </ac:cxnSpMkLst>
        </pc:cxnChg>
        <pc:cxnChg chg="add mod">
          <ac:chgData name="Čabrada Martin" userId="86fc84eb-5c4b-4d9f-9f1c-918e5ca5f2ec" providerId="ADAL" clId="{F65DBA8E-6D73-457F-B350-18113A1C1B48}" dt="2023-01-24T03:05:45.908" v="1678" actId="14100"/>
          <ac:cxnSpMkLst>
            <pc:docMk/>
            <pc:sldMk cId="1826816566" sldId="282"/>
            <ac:cxnSpMk id="83" creationId="{FF478938-D032-7B03-AB3B-E7DF8E6E49D4}"/>
          </ac:cxnSpMkLst>
        </pc:cxnChg>
        <pc:cxnChg chg="add mod">
          <ac:chgData name="Čabrada Martin" userId="86fc84eb-5c4b-4d9f-9f1c-918e5ca5f2ec" providerId="ADAL" clId="{F65DBA8E-6D73-457F-B350-18113A1C1B48}" dt="2023-01-24T03:05:53.729" v="1681" actId="14100"/>
          <ac:cxnSpMkLst>
            <pc:docMk/>
            <pc:sldMk cId="1826816566" sldId="282"/>
            <ac:cxnSpMk id="86" creationId="{289ACADD-2C40-967A-F2F7-F39FA223ED0C}"/>
          </ac:cxnSpMkLst>
        </pc:cxnChg>
      </pc:sldChg>
      <pc:sldChg chg="addSp delSp modSp add mod ord">
        <pc:chgData name="Čabrada Martin" userId="86fc84eb-5c4b-4d9f-9f1c-918e5ca5f2ec" providerId="ADAL" clId="{F65DBA8E-6D73-457F-B350-18113A1C1B48}" dt="2023-01-25T04:33:00.222" v="4438" actId="20577"/>
        <pc:sldMkLst>
          <pc:docMk/>
          <pc:sldMk cId="787509172" sldId="283"/>
        </pc:sldMkLst>
        <pc:spChg chg="mod">
          <ac:chgData name="Čabrada Martin" userId="86fc84eb-5c4b-4d9f-9f1c-918e5ca5f2ec" providerId="ADAL" clId="{F65DBA8E-6D73-457F-B350-18113A1C1B48}" dt="2023-01-24T03:17:11.546" v="1835" actId="27636"/>
          <ac:spMkLst>
            <pc:docMk/>
            <pc:sldMk cId="787509172" sldId="283"/>
            <ac:spMk id="2" creationId="{FF623847-9275-ED5A-E003-7C0C45583AC4}"/>
          </ac:spMkLst>
        </pc:spChg>
        <pc:spChg chg="del mod">
          <ac:chgData name="Čabrada Martin" userId="86fc84eb-5c4b-4d9f-9f1c-918e5ca5f2ec" providerId="ADAL" clId="{F65DBA8E-6D73-457F-B350-18113A1C1B48}" dt="2023-01-24T03:09:16.963" v="1710" actId="478"/>
          <ac:spMkLst>
            <pc:docMk/>
            <pc:sldMk cId="787509172" sldId="283"/>
            <ac:spMk id="3" creationId="{CF70407D-1BBE-4CFA-30AE-6B113E552648}"/>
          </ac:spMkLst>
        </pc:spChg>
        <pc:spChg chg="add mod">
          <ac:chgData name="Čabrada Martin" userId="86fc84eb-5c4b-4d9f-9f1c-918e5ca5f2ec" providerId="ADAL" clId="{F65DBA8E-6D73-457F-B350-18113A1C1B48}" dt="2023-01-24T03:11:51.793" v="1712" actId="1076"/>
          <ac:spMkLst>
            <pc:docMk/>
            <pc:sldMk cId="787509172" sldId="283"/>
            <ac:spMk id="4" creationId="{1C0CFBD5-903A-74C9-F55D-1FD8C3596E76}"/>
          </ac:spMkLst>
        </pc:spChg>
        <pc:spChg chg="add mod">
          <ac:chgData name="Čabrada Martin" userId="86fc84eb-5c4b-4d9f-9f1c-918e5ca5f2ec" providerId="ADAL" clId="{F65DBA8E-6D73-457F-B350-18113A1C1B48}" dt="2023-01-24T03:13:10.789" v="1768" actId="1076"/>
          <ac:spMkLst>
            <pc:docMk/>
            <pc:sldMk cId="787509172" sldId="283"/>
            <ac:spMk id="9" creationId="{DEC09560-5FB3-559D-E1B0-C7BFC4EDE897}"/>
          </ac:spMkLst>
        </pc:spChg>
        <pc:spChg chg="add mod">
          <ac:chgData name="Čabrada Martin" userId="86fc84eb-5c4b-4d9f-9f1c-918e5ca5f2ec" providerId="ADAL" clId="{F65DBA8E-6D73-457F-B350-18113A1C1B48}" dt="2023-01-24T03:12:54.126" v="1766" actId="14100"/>
          <ac:spMkLst>
            <pc:docMk/>
            <pc:sldMk cId="787509172" sldId="283"/>
            <ac:spMk id="10" creationId="{EA0EB1F2-A60E-FD84-457C-58553692F686}"/>
          </ac:spMkLst>
        </pc:spChg>
        <pc:spChg chg="add mod">
          <ac:chgData name="Čabrada Martin" userId="86fc84eb-5c4b-4d9f-9f1c-918e5ca5f2ec" providerId="ADAL" clId="{F65DBA8E-6D73-457F-B350-18113A1C1B48}" dt="2023-01-25T04:33:00.222" v="4438" actId="20577"/>
          <ac:spMkLst>
            <pc:docMk/>
            <pc:sldMk cId="787509172" sldId="283"/>
            <ac:spMk id="11" creationId="{33282919-EE3D-0B15-0832-8812A8C68755}"/>
          </ac:spMkLst>
        </pc:spChg>
        <pc:spChg chg="add mod">
          <ac:chgData name="Čabrada Martin" userId="86fc84eb-5c4b-4d9f-9f1c-918e5ca5f2ec" providerId="ADAL" clId="{F65DBA8E-6D73-457F-B350-18113A1C1B48}" dt="2023-01-24T03:13:40.833" v="1793" actId="20577"/>
          <ac:spMkLst>
            <pc:docMk/>
            <pc:sldMk cId="787509172" sldId="283"/>
            <ac:spMk id="12" creationId="{464ECD3A-3726-AA49-878C-21506B7FE484}"/>
          </ac:spMkLst>
        </pc:spChg>
        <pc:spChg chg="add mod">
          <ac:chgData name="Čabrada Martin" userId="86fc84eb-5c4b-4d9f-9f1c-918e5ca5f2ec" providerId="ADAL" clId="{F65DBA8E-6D73-457F-B350-18113A1C1B48}" dt="2023-01-24T03:14:13.660" v="1811" actId="1076"/>
          <ac:spMkLst>
            <pc:docMk/>
            <pc:sldMk cId="787509172" sldId="283"/>
            <ac:spMk id="13" creationId="{E08E01AF-7906-37AD-FA19-8F2FA88FEECD}"/>
          </ac:spMkLst>
        </pc:spChg>
        <pc:spChg chg="add mod">
          <ac:chgData name="Čabrada Martin" userId="86fc84eb-5c4b-4d9f-9f1c-918e5ca5f2ec" providerId="ADAL" clId="{F65DBA8E-6D73-457F-B350-18113A1C1B48}" dt="2023-01-24T03:14:32.068" v="1830" actId="14100"/>
          <ac:spMkLst>
            <pc:docMk/>
            <pc:sldMk cId="787509172" sldId="283"/>
            <ac:spMk id="14" creationId="{D6D9692E-73DC-1C28-E751-9643E990C6D2}"/>
          </ac:spMkLst>
        </pc:spChg>
        <pc:cxnChg chg="add mod">
          <ac:chgData name="Čabrada Martin" userId="86fc84eb-5c4b-4d9f-9f1c-918e5ca5f2ec" providerId="ADAL" clId="{F65DBA8E-6D73-457F-B350-18113A1C1B48}" dt="2023-01-24T03:11:51.793" v="1712" actId="1076"/>
          <ac:cxnSpMkLst>
            <pc:docMk/>
            <pc:sldMk cId="787509172" sldId="283"/>
            <ac:cxnSpMk id="5" creationId="{1C5E6F23-78D1-0E35-1697-6803FB911041}"/>
          </ac:cxnSpMkLst>
        </pc:cxnChg>
        <pc:cxnChg chg="add mod">
          <ac:chgData name="Čabrada Martin" userId="86fc84eb-5c4b-4d9f-9f1c-918e5ca5f2ec" providerId="ADAL" clId="{F65DBA8E-6D73-457F-B350-18113A1C1B48}" dt="2023-01-24T03:11:51.793" v="1712" actId="1076"/>
          <ac:cxnSpMkLst>
            <pc:docMk/>
            <pc:sldMk cId="787509172" sldId="283"/>
            <ac:cxnSpMk id="6" creationId="{C942CC5C-1728-0DD7-761D-C17AF77786F5}"/>
          </ac:cxnSpMkLst>
        </pc:cxnChg>
        <pc:cxnChg chg="add mod">
          <ac:chgData name="Čabrada Martin" userId="86fc84eb-5c4b-4d9f-9f1c-918e5ca5f2ec" providerId="ADAL" clId="{F65DBA8E-6D73-457F-B350-18113A1C1B48}" dt="2023-01-24T03:11:51.793" v="1712" actId="1076"/>
          <ac:cxnSpMkLst>
            <pc:docMk/>
            <pc:sldMk cId="787509172" sldId="283"/>
            <ac:cxnSpMk id="7" creationId="{5BDD72A7-CC83-C68B-08C6-A6E7BBD19782}"/>
          </ac:cxnSpMkLst>
        </pc:cxnChg>
        <pc:cxnChg chg="add mod">
          <ac:chgData name="Čabrada Martin" userId="86fc84eb-5c4b-4d9f-9f1c-918e5ca5f2ec" providerId="ADAL" clId="{F65DBA8E-6D73-457F-B350-18113A1C1B48}" dt="2023-01-24T03:11:51.793" v="1712" actId="1076"/>
          <ac:cxnSpMkLst>
            <pc:docMk/>
            <pc:sldMk cId="787509172" sldId="283"/>
            <ac:cxnSpMk id="8" creationId="{C534812A-884D-A974-2EA5-54BB749948BA}"/>
          </ac:cxnSpMkLst>
        </pc:cxnChg>
      </pc:sldChg>
      <pc:sldChg chg="modSp add mod">
        <pc:chgData name="Čabrada Martin" userId="86fc84eb-5c4b-4d9f-9f1c-918e5ca5f2ec" providerId="ADAL" clId="{F65DBA8E-6D73-457F-B350-18113A1C1B48}" dt="2023-01-25T07:20:23.350" v="4844" actId="113"/>
        <pc:sldMkLst>
          <pc:docMk/>
          <pc:sldMk cId="68226118" sldId="284"/>
        </pc:sldMkLst>
        <pc:spChg chg="mod">
          <ac:chgData name="Čabrada Martin" userId="86fc84eb-5c4b-4d9f-9f1c-918e5ca5f2ec" providerId="ADAL" clId="{F65DBA8E-6D73-457F-B350-18113A1C1B48}" dt="2023-01-24T03:17:36.027" v="1845" actId="20577"/>
          <ac:spMkLst>
            <pc:docMk/>
            <pc:sldMk cId="68226118" sldId="284"/>
            <ac:spMk id="2" creationId="{FF623847-9275-ED5A-E003-7C0C45583AC4}"/>
          </ac:spMkLst>
        </pc:spChg>
        <pc:spChg chg="mod">
          <ac:chgData name="Čabrada Martin" userId="86fc84eb-5c4b-4d9f-9f1c-918e5ca5f2ec" providerId="ADAL" clId="{F65DBA8E-6D73-457F-B350-18113A1C1B48}" dt="2023-01-25T07:20:23.350" v="4844" actId="113"/>
          <ac:spMkLst>
            <pc:docMk/>
            <pc:sldMk cId="68226118" sldId="284"/>
            <ac:spMk id="3" creationId="{CF70407D-1BBE-4CFA-30AE-6B113E552648}"/>
          </ac:spMkLst>
        </pc:spChg>
      </pc:sldChg>
      <pc:sldChg chg="modSp add mod">
        <pc:chgData name="Čabrada Martin" userId="86fc84eb-5c4b-4d9f-9f1c-918e5ca5f2ec" providerId="ADAL" clId="{F65DBA8E-6D73-457F-B350-18113A1C1B48}" dt="2023-01-25T05:00:34.766" v="4631" actId="113"/>
        <pc:sldMkLst>
          <pc:docMk/>
          <pc:sldMk cId="2911986776" sldId="285"/>
        </pc:sldMkLst>
        <pc:spChg chg="mod">
          <ac:chgData name="Čabrada Martin" userId="86fc84eb-5c4b-4d9f-9f1c-918e5ca5f2ec" providerId="ADAL" clId="{F65DBA8E-6D73-457F-B350-18113A1C1B48}" dt="2023-01-24T03:18:41.433" v="1868" actId="20577"/>
          <ac:spMkLst>
            <pc:docMk/>
            <pc:sldMk cId="2911986776" sldId="285"/>
            <ac:spMk id="2" creationId="{FF623847-9275-ED5A-E003-7C0C45583AC4}"/>
          </ac:spMkLst>
        </pc:spChg>
        <pc:spChg chg="mod">
          <ac:chgData name="Čabrada Martin" userId="86fc84eb-5c4b-4d9f-9f1c-918e5ca5f2ec" providerId="ADAL" clId="{F65DBA8E-6D73-457F-B350-18113A1C1B48}" dt="2023-01-25T05:00:34.766" v="4631" actId="113"/>
          <ac:spMkLst>
            <pc:docMk/>
            <pc:sldMk cId="2911986776" sldId="285"/>
            <ac:spMk id="3" creationId="{CF70407D-1BBE-4CFA-30AE-6B113E552648}"/>
          </ac:spMkLst>
        </pc:spChg>
      </pc:sldChg>
      <pc:sldChg chg="addSp modSp add mod">
        <pc:chgData name="Čabrada Martin" userId="86fc84eb-5c4b-4d9f-9f1c-918e5ca5f2ec" providerId="ADAL" clId="{F65DBA8E-6D73-457F-B350-18113A1C1B48}" dt="2023-01-24T03:19:47.264" v="1925" actId="14100"/>
        <pc:sldMkLst>
          <pc:docMk/>
          <pc:sldMk cId="3516183003" sldId="286"/>
        </pc:sldMkLst>
        <pc:spChg chg="mod">
          <ac:chgData name="Čabrada Martin" userId="86fc84eb-5c4b-4d9f-9f1c-918e5ca5f2ec" providerId="ADAL" clId="{F65DBA8E-6D73-457F-B350-18113A1C1B48}" dt="2023-01-24T03:18:59.893" v="1912" actId="20577"/>
          <ac:spMkLst>
            <pc:docMk/>
            <pc:sldMk cId="3516183003" sldId="286"/>
            <ac:spMk id="2" creationId="{FF623847-9275-ED5A-E003-7C0C45583AC4}"/>
          </ac:spMkLst>
        </pc:spChg>
        <pc:spChg chg="mod">
          <ac:chgData name="Čabrada Martin" userId="86fc84eb-5c4b-4d9f-9f1c-918e5ca5f2ec" providerId="ADAL" clId="{F65DBA8E-6D73-457F-B350-18113A1C1B48}" dt="2023-01-24T03:19:19.186" v="1920" actId="20577"/>
          <ac:spMkLst>
            <pc:docMk/>
            <pc:sldMk cId="3516183003" sldId="286"/>
            <ac:spMk id="3" creationId="{CF70407D-1BBE-4CFA-30AE-6B113E552648}"/>
          </ac:spMkLst>
        </pc:spChg>
        <pc:cxnChg chg="add mod">
          <ac:chgData name="Čabrada Martin" userId="86fc84eb-5c4b-4d9f-9f1c-918e5ca5f2ec" providerId="ADAL" clId="{F65DBA8E-6D73-457F-B350-18113A1C1B48}" dt="2023-01-24T03:19:34.901" v="1922" actId="208"/>
          <ac:cxnSpMkLst>
            <pc:docMk/>
            <pc:sldMk cId="3516183003" sldId="286"/>
            <ac:cxnSpMk id="5" creationId="{9F7C75B0-A843-0A08-1DF9-BBC8DDA27007}"/>
          </ac:cxnSpMkLst>
        </pc:cxnChg>
        <pc:cxnChg chg="add mod">
          <ac:chgData name="Čabrada Martin" userId="86fc84eb-5c4b-4d9f-9f1c-918e5ca5f2ec" providerId="ADAL" clId="{F65DBA8E-6D73-457F-B350-18113A1C1B48}" dt="2023-01-24T03:19:47.264" v="1925" actId="14100"/>
          <ac:cxnSpMkLst>
            <pc:docMk/>
            <pc:sldMk cId="3516183003" sldId="286"/>
            <ac:cxnSpMk id="6" creationId="{2D76861F-87D9-CC0D-2881-60EAE0C67D8F}"/>
          </ac:cxnSpMkLst>
        </pc:cxnChg>
      </pc:sldChg>
      <pc:sldChg chg="modSp add mod">
        <pc:chgData name="Čabrada Martin" userId="86fc84eb-5c4b-4d9f-9f1c-918e5ca5f2ec" providerId="ADAL" clId="{F65DBA8E-6D73-457F-B350-18113A1C1B48}" dt="2023-01-24T03:20:31.318" v="1930"/>
        <pc:sldMkLst>
          <pc:docMk/>
          <pc:sldMk cId="797897070" sldId="287"/>
        </pc:sldMkLst>
        <pc:spChg chg="mod">
          <ac:chgData name="Čabrada Martin" userId="86fc84eb-5c4b-4d9f-9f1c-918e5ca5f2ec" providerId="ADAL" clId="{F65DBA8E-6D73-457F-B350-18113A1C1B48}" dt="2023-01-24T03:20:13.955" v="1929"/>
          <ac:spMkLst>
            <pc:docMk/>
            <pc:sldMk cId="797897070" sldId="287"/>
            <ac:spMk id="2" creationId="{FF623847-9275-ED5A-E003-7C0C45583AC4}"/>
          </ac:spMkLst>
        </pc:spChg>
        <pc:spChg chg="mod">
          <ac:chgData name="Čabrada Martin" userId="86fc84eb-5c4b-4d9f-9f1c-918e5ca5f2ec" providerId="ADAL" clId="{F65DBA8E-6D73-457F-B350-18113A1C1B48}" dt="2023-01-24T03:20:31.318" v="1930"/>
          <ac:spMkLst>
            <pc:docMk/>
            <pc:sldMk cId="797897070" sldId="287"/>
            <ac:spMk id="3" creationId="{CF70407D-1BBE-4CFA-30AE-6B113E552648}"/>
          </ac:spMkLst>
        </pc:spChg>
      </pc:sldChg>
      <pc:sldChg chg="modSp add mod">
        <pc:chgData name="Čabrada Martin" userId="86fc84eb-5c4b-4d9f-9f1c-918e5ca5f2ec" providerId="ADAL" clId="{F65DBA8E-6D73-457F-B350-18113A1C1B48}" dt="2023-01-24T03:21:07.685" v="1944" actId="27636"/>
        <pc:sldMkLst>
          <pc:docMk/>
          <pc:sldMk cId="2224695158" sldId="288"/>
        </pc:sldMkLst>
        <pc:spChg chg="mod">
          <ac:chgData name="Čabrada Martin" userId="86fc84eb-5c4b-4d9f-9f1c-918e5ca5f2ec" providerId="ADAL" clId="{F65DBA8E-6D73-457F-B350-18113A1C1B48}" dt="2023-01-24T03:20:51.947" v="1937" actId="20577"/>
          <ac:spMkLst>
            <pc:docMk/>
            <pc:sldMk cId="2224695158" sldId="288"/>
            <ac:spMk id="2" creationId="{FF623847-9275-ED5A-E003-7C0C45583AC4}"/>
          </ac:spMkLst>
        </pc:spChg>
        <pc:spChg chg="mod">
          <ac:chgData name="Čabrada Martin" userId="86fc84eb-5c4b-4d9f-9f1c-918e5ca5f2ec" providerId="ADAL" clId="{F65DBA8E-6D73-457F-B350-18113A1C1B48}" dt="2023-01-24T03:21:07.685" v="1944" actId="27636"/>
          <ac:spMkLst>
            <pc:docMk/>
            <pc:sldMk cId="2224695158" sldId="288"/>
            <ac:spMk id="3" creationId="{CF70407D-1BBE-4CFA-30AE-6B113E552648}"/>
          </ac:spMkLst>
        </pc:spChg>
      </pc:sldChg>
      <pc:sldChg chg="addSp modSp add mod modNotesTx">
        <pc:chgData name="Čabrada Martin" userId="86fc84eb-5c4b-4d9f-9f1c-918e5ca5f2ec" providerId="ADAL" clId="{F65DBA8E-6D73-457F-B350-18113A1C1B48}" dt="2023-01-25T02:42:22.719" v="3594" actId="113"/>
        <pc:sldMkLst>
          <pc:docMk/>
          <pc:sldMk cId="3874089207" sldId="289"/>
        </pc:sldMkLst>
        <pc:spChg chg="mod">
          <ac:chgData name="Čabrada Martin" userId="86fc84eb-5c4b-4d9f-9f1c-918e5ca5f2ec" providerId="ADAL" clId="{F65DBA8E-6D73-457F-B350-18113A1C1B48}" dt="2023-01-24T03:22:00.586" v="1949"/>
          <ac:spMkLst>
            <pc:docMk/>
            <pc:sldMk cId="3874089207" sldId="289"/>
            <ac:spMk id="2" creationId="{00CB3721-18EA-C43A-6B4A-CA44445F4A4E}"/>
          </ac:spMkLst>
        </pc:spChg>
        <pc:spChg chg="mod">
          <ac:chgData name="Čabrada Martin" userId="86fc84eb-5c4b-4d9f-9f1c-918e5ca5f2ec" providerId="ADAL" clId="{F65DBA8E-6D73-457F-B350-18113A1C1B48}" dt="2023-01-25T02:42:22.719" v="3594" actId="113"/>
          <ac:spMkLst>
            <pc:docMk/>
            <pc:sldMk cId="3874089207" sldId="289"/>
            <ac:spMk id="3" creationId="{5B9C79DE-1E5A-C332-DC41-421EC8BFF0C6}"/>
          </ac:spMkLst>
        </pc:spChg>
        <pc:picChg chg="add mod">
          <ac:chgData name="Čabrada Martin" userId="86fc84eb-5c4b-4d9f-9f1c-918e5ca5f2ec" providerId="ADAL" clId="{F65DBA8E-6D73-457F-B350-18113A1C1B48}" dt="2023-01-25T02:29:30.007" v="3520" actId="1076"/>
          <ac:picMkLst>
            <pc:docMk/>
            <pc:sldMk cId="3874089207" sldId="289"/>
            <ac:picMk id="5" creationId="{69DAA0DE-FBC3-139B-E8A8-D7EA5CE7C568}"/>
          </ac:picMkLst>
        </pc:picChg>
      </pc:sldChg>
      <pc:sldChg chg="addSp delSp modSp add mod modNotesTx">
        <pc:chgData name="Čabrada Martin" userId="86fc84eb-5c4b-4d9f-9f1c-918e5ca5f2ec" providerId="ADAL" clId="{F65DBA8E-6D73-457F-B350-18113A1C1B48}" dt="2023-01-25T02:48:56.448" v="3618" actId="21"/>
        <pc:sldMkLst>
          <pc:docMk/>
          <pc:sldMk cId="1108175329" sldId="290"/>
        </pc:sldMkLst>
        <pc:spChg chg="mod">
          <ac:chgData name="Čabrada Martin" userId="86fc84eb-5c4b-4d9f-9f1c-918e5ca5f2ec" providerId="ADAL" clId="{F65DBA8E-6D73-457F-B350-18113A1C1B48}" dt="2023-01-24T03:24:14.280" v="2026" actId="6549"/>
          <ac:spMkLst>
            <pc:docMk/>
            <pc:sldMk cId="1108175329" sldId="290"/>
            <ac:spMk id="2" creationId="{00CB3721-18EA-C43A-6B4A-CA44445F4A4E}"/>
          </ac:spMkLst>
        </pc:spChg>
        <pc:spChg chg="mod">
          <ac:chgData name="Čabrada Martin" userId="86fc84eb-5c4b-4d9f-9f1c-918e5ca5f2ec" providerId="ADAL" clId="{F65DBA8E-6D73-457F-B350-18113A1C1B48}" dt="2023-01-25T02:46:49.029" v="3605" actId="21"/>
          <ac:spMkLst>
            <pc:docMk/>
            <pc:sldMk cId="1108175329" sldId="290"/>
            <ac:spMk id="3" creationId="{5B9C79DE-1E5A-C332-DC41-421EC8BFF0C6}"/>
          </ac:spMkLst>
        </pc:spChg>
        <pc:picChg chg="add del mod">
          <ac:chgData name="Čabrada Martin" userId="86fc84eb-5c4b-4d9f-9f1c-918e5ca5f2ec" providerId="ADAL" clId="{F65DBA8E-6D73-457F-B350-18113A1C1B48}" dt="2023-01-25T02:47:35.836" v="3612" actId="21"/>
          <ac:picMkLst>
            <pc:docMk/>
            <pc:sldMk cId="1108175329" sldId="290"/>
            <ac:picMk id="5" creationId="{A1D55D3E-FFEC-0416-AA78-1062FC982CC3}"/>
          </ac:picMkLst>
        </pc:picChg>
        <pc:picChg chg="add del mod">
          <ac:chgData name="Čabrada Martin" userId="86fc84eb-5c4b-4d9f-9f1c-918e5ca5f2ec" providerId="ADAL" clId="{F65DBA8E-6D73-457F-B350-18113A1C1B48}" dt="2023-01-25T02:48:56.448" v="3618" actId="21"/>
          <ac:picMkLst>
            <pc:docMk/>
            <pc:sldMk cId="1108175329" sldId="290"/>
            <ac:picMk id="7" creationId="{1CF2BA13-3486-AFE8-903D-2EA16298A38B}"/>
          </ac:picMkLst>
        </pc:picChg>
      </pc:sldChg>
      <pc:sldChg chg="addSp modSp add mod">
        <pc:chgData name="Čabrada Martin" userId="86fc84eb-5c4b-4d9f-9f1c-918e5ca5f2ec" providerId="ADAL" clId="{F65DBA8E-6D73-457F-B350-18113A1C1B48}" dt="2023-01-25T02:51:14.133" v="3628" actId="14100"/>
        <pc:sldMkLst>
          <pc:docMk/>
          <pc:sldMk cId="1552395495" sldId="291"/>
        </pc:sldMkLst>
        <pc:spChg chg="mod">
          <ac:chgData name="Čabrada Martin" userId="86fc84eb-5c4b-4d9f-9f1c-918e5ca5f2ec" providerId="ADAL" clId="{F65DBA8E-6D73-457F-B350-18113A1C1B48}" dt="2023-01-25T02:46:52.844" v="3608" actId="27636"/>
          <ac:spMkLst>
            <pc:docMk/>
            <pc:sldMk cId="1552395495" sldId="291"/>
            <ac:spMk id="3" creationId="{5B9C79DE-1E5A-C332-DC41-421EC8BFF0C6}"/>
          </ac:spMkLst>
        </pc:spChg>
        <pc:picChg chg="add mod">
          <ac:chgData name="Čabrada Martin" userId="86fc84eb-5c4b-4d9f-9f1c-918e5ca5f2ec" providerId="ADAL" clId="{F65DBA8E-6D73-457F-B350-18113A1C1B48}" dt="2023-01-25T02:51:14.133" v="3628" actId="14100"/>
          <ac:picMkLst>
            <pc:docMk/>
            <pc:sldMk cId="1552395495" sldId="291"/>
            <ac:picMk id="4" creationId="{FC6ED017-B9AE-F169-BEA2-1E31DF55618B}"/>
          </ac:picMkLst>
        </pc:picChg>
      </pc:sldChg>
      <pc:sldChg chg="addSp modSp add mod">
        <pc:chgData name="Čabrada Martin" userId="86fc84eb-5c4b-4d9f-9f1c-918e5ca5f2ec" providerId="ADAL" clId="{F65DBA8E-6D73-457F-B350-18113A1C1B48}" dt="2023-01-25T02:50:51.766" v="3626" actId="1076"/>
        <pc:sldMkLst>
          <pc:docMk/>
          <pc:sldMk cId="1374747843" sldId="292"/>
        </pc:sldMkLst>
        <pc:spChg chg="mod">
          <ac:chgData name="Čabrada Martin" userId="86fc84eb-5c4b-4d9f-9f1c-918e5ca5f2ec" providerId="ADAL" clId="{F65DBA8E-6D73-457F-B350-18113A1C1B48}" dt="2023-01-25T02:44:27.743" v="3602" actId="113"/>
          <ac:spMkLst>
            <pc:docMk/>
            <pc:sldMk cId="1374747843" sldId="292"/>
            <ac:spMk id="3" creationId="{5B9C79DE-1E5A-C332-DC41-421EC8BFF0C6}"/>
          </ac:spMkLst>
        </pc:spChg>
        <pc:picChg chg="add mod">
          <ac:chgData name="Čabrada Martin" userId="86fc84eb-5c4b-4d9f-9f1c-918e5ca5f2ec" providerId="ADAL" clId="{F65DBA8E-6D73-457F-B350-18113A1C1B48}" dt="2023-01-25T02:49:19.025" v="3622" actId="14100"/>
          <ac:picMkLst>
            <pc:docMk/>
            <pc:sldMk cId="1374747843" sldId="292"/>
            <ac:picMk id="4" creationId="{E19BC5BD-8A9C-3EA4-B031-07317A3287F5}"/>
          </ac:picMkLst>
        </pc:picChg>
        <pc:picChg chg="add mod">
          <ac:chgData name="Čabrada Martin" userId="86fc84eb-5c4b-4d9f-9f1c-918e5ca5f2ec" providerId="ADAL" clId="{F65DBA8E-6D73-457F-B350-18113A1C1B48}" dt="2023-01-25T02:50:51.766" v="3626" actId="1076"/>
          <ac:picMkLst>
            <pc:docMk/>
            <pc:sldMk cId="1374747843" sldId="292"/>
            <ac:picMk id="6" creationId="{B97B1D46-3D55-083D-E7BB-B31F4A0C5850}"/>
          </ac:picMkLst>
        </pc:picChg>
      </pc:sldChg>
      <pc:sldChg chg="modSp add mod">
        <pc:chgData name="Čabrada Martin" userId="86fc84eb-5c4b-4d9f-9f1c-918e5ca5f2ec" providerId="ADAL" clId="{F65DBA8E-6D73-457F-B350-18113A1C1B48}" dt="2023-01-25T11:14:22.054" v="5313" actId="20577"/>
        <pc:sldMkLst>
          <pc:docMk/>
          <pc:sldMk cId="3816805041" sldId="293"/>
        </pc:sldMkLst>
        <pc:spChg chg="mod">
          <ac:chgData name="Čabrada Martin" userId="86fc84eb-5c4b-4d9f-9f1c-918e5ca5f2ec" providerId="ADAL" clId="{F65DBA8E-6D73-457F-B350-18113A1C1B48}" dt="2023-01-25T11:14:22.054" v="5313" actId="20577"/>
          <ac:spMkLst>
            <pc:docMk/>
            <pc:sldMk cId="3816805041" sldId="293"/>
            <ac:spMk id="2" creationId="{FF623847-9275-ED5A-E003-7C0C45583AC4}"/>
          </ac:spMkLst>
        </pc:spChg>
        <pc:spChg chg="mod">
          <ac:chgData name="Čabrada Martin" userId="86fc84eb-5c4b-4d9f-9f1c-918e5ca5f2ec" providerId="ADAL" clId="{F65DBA8E-6D73-457F-B350-18113A1C1B48}" dt="2023-01-25T05:17:42.555" v="4665" actId="20577"/>
          <ac:spMkLst>
            <pc:docMk/>
            <pc:sldMk cId="3816805041" sldId="293"/>
            <ac:spMk id="3" creationId="{CF70407D-1BBE-4CFA-30AE-6B113E552648}"/>
          </ac:spMkLst>
        </pc:spChg>
      </pc:sldChg>
      <pc:sldChg chg="addSp delSp modSp add mod modNotesTx">
        <pc:chgData name="Čabrada Martin" userId="86fc84eb-5c4b-4d9f-9f1c-918e5ca5f2ec" providerId="ADAL" clId="{F65DBA8E-6D73-457F-B350-18113A1C1B48}" dt="2023-01-25T04:51:48.681" v="4620" actId="20577"/>
        <pc:sldMkLst>
          <pc:docMk/>
          <pc:sldMk cId="2866444455" sldId="294"/>
        </pc:sldMkLst>
        <pc:spChg chg="del mod">
          <ac:chgData name="Čabrada Martin" userId="86fc84eb-5c4b-4d9f-9f1c-918e5ca5f2ec" providerId="ADAL" clId="{F65DBA8E-6D73-457F-B350-18113A1C1B48}" dt="2023-01-24T03:36:26.206" v="2226" actId="478"/>
          <ac:spMkLst>
            <pc:docMk/>
            <pc:sldMk cId="2866444455" sldId="294"/>
            <ac:spMk id="2" creationId="{FF623847-9275-ED5A-E003-7C0C45583AC4}"/>
          </ac:spMkLst>
        </pc:spChg>
        <pc:spChg chg="del mod">
          <ac:chgData name="Čabrada Martin" userId="86fc84eb-5c4b-4d9f-9f1c-918e5ca5f2ec" providerId="ADAL" clId="{F65DBA8E-6D73-457F-B350-18113A1C1B48}" dt="2023-01-24T03:36:00.168" v="2222"/>
          <ac:spMkLst>
            <pc:docMk/>
            <pc:sldMk cId="2866444455" sldId="294"/>
            <ac:spMk id="3" creationId="{CF70407D-1BBE-4CFA-30AE-6B113E552648}"/>
          </ac:spMkLst>
        </pc:spChg>
        <pc:spChg chg="add del mod">
          <ac:chgData name="Čabrada Martin" userId="86fc84eb-5c4b-4d9f-9f1c-918e5ca5f2ec" providerId="ADAL" clId="{F65DBA8E-6D73-457F-B350-18113A1C1B48}" dt="2023-01-24T03:36:29.896" v="2227" actId="478"/>
          <ac:spMkLst>
            <pc:docMk/>
            <pc:sldMk cId="2866444455" sldId="294"/>
            <ac:spMk id="7" creationId="{ECC0150E-FC0C-4CA5-CB50-8EFD35145240}"/>
          </ac:spMkLst>
        </pc:spChg>
        <pc:picChg chg="add mod">
          <ac:chgData name="Čabrada Martin" userId="86fc84eb-5c4b-4d9f-9f1c-918e5ca5f2ec" providerId="ADAL" clId="{F65DBA8E-6D73-457F-B350-18113A1C1B48}" dt="2023-01-24T03:36:37.789" v="2229" actId="1076"/>
          <ac:picMkLst>
            <pc:docMk/>
            <pc:sldMk cId="2866444455" sldId="294"/>
            <ac:picMk id="5" creationId="{7D096DE5-C5C9-33FE-7DCE-25C8C9F5DFF6}"/>
          </ac:picMkLst>
        </pc:picChg>
      </pc:sldChg>
      <pc:sldChg chg="modSp add mod">
        <pc:chgData name="Čabrada Martin" userId="86fc84eb-5c4b-4d9f-9f1c-918e5ca5f2ec" providerId="ADAL" clId="{F65DBA8E-6D73-457F-B350-18113A1C1B48}" dt="2023-01-24T03:42:19.979" v="2597" actId="6549"/>
        <pc:sldMkLst>
          <pc:docMk/>
          <pc:sldMk cId="1531401475" sldId="295"/>
        </pc:sldMkLst>
        <pc:spChg chg="mod">
          <ac:chgData name="Čabrada Martin" userId="86fc84eb-5c4b-4d9f-9f1c-918e5ca5f2ec" providerId="ADAL" clId="{F65DBA8E-6D73-457F-B350-18113A1C1B48}" dt="2023-01-24T03:42:19.979" v="2597" actId="6549"/>
          <ac:spMkLst>
            <pc:docMk/>
            <pc:sldMk cId="1531401475" sldId="295"/>
            <ac:spMk id="3" creationId="{CF70407D-1BBE-4CFA-30AE-6B113E552648}"/>
          </ac:spMkLst>
        </pc:spChg>
      </pc:sldChg>
      <pc:sldChg chg="modSp add del mod">
        <pc:chgData name="Čabrada Martin" userId="86fc84eb-5c4b-4d9f-9f1c-918e5ca5f2ec" providerId="ADAL" clId="{F65DBA8E-6D73-457F-B350-18113A1C1B48}" dt="2023-01-25T05:13:40.100" v="4650" actId="2696"/>
        <pc:sldMkLst>
          <pc:docMk/>
          <pc:sldMk cId="2074297694" sldId="296"/>
        </pc:sldMkLst>
        <pc:spChg chg="mod">
          <ac:chgData name="Čabrada Martin" userId="86fc84eb-5c4b-4d9f-9f1c-918e5ca5f2ec" providerId="ADAL" clId="{F65DBA8E-6D73-457F-B350-18113A1C1B48}" dt="2023-01-24T03:45:39.444" v="2612" actId="20577"/>
          <ac:spMkLst>
            <pc:docMk/>
            <pc:sldMk cId="2074297694" sldId="296"/>
            <ac:spMk id="2" creationId="{FF623847-9275-ED5A-E003-7C0C45583AC4}"/>
          </ac:spMkLst>
        </pc:spChg>
        <pc:spChg chg="mod">
          <ac:chgData name="Čabrada Martin" userId="86fc84eb-5c4b-4d9f-9f1c-918e5ca5f2ec" providerId="ADAL" clId="{F65DBA8E-6D73-457F-B350-18113A1C1B48}" dt="2023-01-24T03:46:34.549" v="2631" actId="27636"/>
          <ac:spMkLst>
            <pc:docMk/>
            <pc:sldMk cId="2074297694" sldId="296"/>
            <ac:spMk id="3" creationId="{CF70407D-1BBE-4CFA-30AE-6B113E552648}"/>
          </ac:spMkLst>
        </pc:spChg>
      </pc:sldChg>
      <pc:sldChg chg="add">
        <pc:chgData name="Čabrada Martin" userId="86fc84eb-5c4b-4d9f-9f1c-918e5ca5f2ec" providerId="ADAL" clId="{F65DBA8E-6D73-457F-B350-18113A1C1B48}" dt="2023-01-25T05:13:59.119" v="4651"/>
        <pc:sldMkLst>
          <pc:docMk/>
          <pc:sldMk cId="2247809015" sldId="296"/>
        </pc:sldMkLst>
      </pc:sldChg>
      <pc:sldChg chg="modSp add del mod">
        <pc:chgData name="Čabrada Martin" userId="86fc84eb-5c4b-4d9f-9f1c-918e5ca5f2ec" providerId="ADAL" clId="{F65DBA8E-6D73-457F-B350-18113A1C1B48}" dt="2023-01-25T05:13:40.100" v="4650" actId="2696"/>
        <pc:sldMkLst>
          <pc:docMk/>
          <pc:sldMk cId="1468103191" sldId="297"/>
        </pc:sldMkLst>
        <pc:spChg chg="mod">
          <ac:chgData name="Čabrada Martin" userId="86fc84eb-5c4b-4d9f-9f1c-918e5ca5f2ec" providerId="ADAL" clId="{F65DBA8E-6D73-457F-B350-18113A1C1B48}" dt="2023-01-24T03:51:59.462" v="2671" actId="20577"/>
          <ac:spMkLst>
            <pc:docMk/>
            <pc:sldMk cId="1468103191" sldId="297"/>
            <ac:spMk id="2" creationId="{FF623847-9275-ED5A-E003-7C0C45583AC4}"/>
          </ac:spMkLst>
        </pc:spChg>
        <pc:spChg chg="mod">
          <ac:chgData name="Čabrada Martin" userId="86fc84eb-5c4b-4d9f-9f1c-918e5ca5f2ec" providerId="ADAL" clId="{F65DBA8E-6D73-457F-B350-18113A1C1B48}" dt="2023-01-25T03:47:37.195" v="4044" actId="20577"/>
          <ac:spMkLst>
            <pc:docMk/>
            <pc:sldMk cId="1468103191" sldId="297"/>
            <ac:spMk id="3" creationId="{CF70407D-1BBE-4CFA-30AE-6B113E552648}"/>
          </ac:spMkLst>
        </pc:spChg>
      </pc:sldChg>
      <pc:sldChg chg="add">
        <pc:chgData name="Čabrada Martin" userId="86fc84eb-5c4b-4d9f-9f1c-918e5ca5f2ec" providerId="ADAL" clId="{F65DBA8E-6D73-457F-B350-18113A1C1B48}" dt="2023-01-25T05:13:59.119" v="4651"/>
        <pc:sldMkLst>
          <pc:docMk/>
          <pc:sldMk cId="1996407999" sldId="297"/>
        </pc:sldMkLst>
      </pc:sldChg>
      <pc:sldChg chg="modSp add del mod">
        <pc:chgData name="Čabrada Martin" userId="86fc84eb-5c4b-4d9f-9f1c-918e5ca5f2ec" providerId="ADAL" clId="{F65DBA8E-6D73-457F-B350-18113A1C1B48}" dt="2023-01-25T03:47:39.809" v="4045" actId="47"/>
        <pc:sldMkLst>
          <pc:docMk/>
          <pc:sldMk cId="3217418102" sldId="298"/>
        </pc:sldMkLst>
        <pc:spChg chg="mod">
          <ac:chgData name="Čabrada Martin" userId="86fc84eb-5c4b-4d9f-9f1c-918e5ca5f2ec" providerId="ADAL" clId="{F65DBA8E-6D73-457F-B350-18113A1C1B48}" dt="2023-01-25T03:47:21.617" v="4043" actId="20577"/>
          <ac:spMkLst>
            <pc:docMk/>
            <pc:sldMk cId="3217418102" sldId="298"/>
            <ac:spMk id="3" creationId="{CF70407D-1BBE-4CFA-30AE-6B113E552648}"/>
          </ac:spMkLst>
        </pc:spChg>
      </pc:sldChg>
      <pc:sldChg chg="modSp add mod">
        <pc:chgData name="Čabrada Martin" userId="86fc84eb-5c4b-4d9f-9f1c-918e5ca5f2ec" providerId="ADAL" clId="{F65DBA8E-6D73-457F-B350-18113A1C1B48}" dt="2023-01-25T05:16:37.700" v="4652" actId="14100"/>
        <pc:sldMkLst>
          <pc:docMk/>
          <pc:sldMk cId="626106705" sldId="299"/>
        </pc:sldMkLst>
        <pc:graphicFrameChg chg="mod modGraphic">
          <ac:chgData name="Čabrada Martin" userId="86fc84eb-5c4b-4d9f-9f1c-918e5ca5f2ec" providerId="ADAL" clId="{F65DBA8E-6D73-457F-B350-18113A1C1B48}" dt="2023-01-25T05:16:37.700" v="4652" actId="14100"/>
          <ac:graphicFrameMkLst>
            <pc:docMk/>
            <pc:sldMk cId="626106705" sldId="299"/>
            <ac:graphicFrameMk id="6" creationId="{F54C5BB9-8D56-6052-CB64-188851B5963D}"/>
          </ac:graphicFrameMkLst>
        </pc:graphicFrameChg>
      </pc:sldChg>
      <pc:sldChg chg="addSp delSp modSp add del mod">
        <pc:chgData name="Čabrada Martin" userId="86fc84eb-5c4b-4d9f-9f1c-918e5ca5f2ec" providerId="ADAL" clId="{F65DBA8E-6D73-457F-B350-18113A1C1B48}" dt="2023-01-25T05:13:40.100" v="4650" actId="2696"/>
        <pc:sldMkLst>
          <pc:docMk/>
          <pc:sldMk cId="3688925850" sldId="299"/>
        </pc:sldMkLst>
        <pc:spChg chg="mod">
          <ac:chgData name="Čabrada Martin" userId="86fc84eb-5c4b-4d9f-9f1c-918e5ca5f2ec" providerId="ADAL" clId="{F65DBA8E-6D73-457F-B350-18113A1C1B48}" dt="2023-01-24T03:56:49.254" v="2752" actId="1076"/>
          <ac:spMkLst>
            <pc:docMk/>
            <pc:sldMk cId="3688925850" sldId="299"/>
            <ac:spMk id="2" creationId="{FF623847-9275-ED5A-E003-7C0C45583AC4}"/>
          </ac:spMkLst>
        </pc:spChg>
        <pc:spChg chg="del">
          <ac:chgData name="Čabrada Martin" userId="86fc84eb-5c4b-4d9f-9f1c-918e5ca5f2ec" providerId="ADAL" clId="{F65DBA8E-6D73-457F-B350-18113A1C1B48}" dt="2023-01-24T03:56:19.255" v="2743" actId="478"/>
          <ac:spMkLst>
            <pc:docMk/>
            <pc:sldMk cId="3688925850" sldId="299"/>
            <ac:spMk id="3" creationId="{CF70407D-1BBE-4CFA-30AE-6B113E552648}"/>
          </ac:spMkLst>
        </pc:spChg>
        <pc:spChg chg="add del mod">
          <ac:chgData name="Čabrada Martin" userId="86fc84eb-5c4b-4d9f-9f1c-918e5ca5f2ec" providerId="ADAL" clId="{F65DBA8E-6D73-457F-B350-18113A1C1B48}" dt="2023-01-24T03:56:26.153" v="2746" actId="478"/>
          <ac:spMkLst>
            <pc:docMk/>
            <pc:sldMk cId="3688925850" sldId="299"/>
            <ac:spMk id="5" creationId="{23F566DD-D7E2-2D39-C113-F408A08CB7B2}"/>
          </ac:spMkLst>
        </pc:spChg>
        <pc:graphicFrameChg chg="add mod modGraphic">
          <ac:chgData name="Čabrada Martin" userId="86fc84eb-5c4b-4d9f-9f1c-918e5ca5f2ec" providerId="ADAL" clId="{F65DBA8E-6D73-457F-B350-18113A1C1B48}" dt="2023-01-24T03:57:48.326" v="2763" actId="113"/>
          <ac:graphicFrameMkLst>
            <pc:docMk/>
            <pc:sldMk cId="3688925850" sldId="299"/>
            <ac:graphicFrameMk id="6" creationId="{F54C5BB9-8D56-6052-CB64-188851B5963D}"/>
          </ac:graphicFrameMkLst>
        </pc:graphicFrameChg>
      </pc:sldChg>
      <pc:sldChg chg="modSp add mod">
        <pc:chgData name="Čabrada Martin" userId="86fc84eb-5c4b-4d9f-9f1c-918e5ca5f2ec" providerId="ADAL" clId="{F65DBA8E-6D73-457F-B350-18113A1C1B48}" dt="2023-01-24T04:04:31.644" v="2773" actId="20577"/>
        <pc:sldMkLst>
          <pc:docMk/>
          <pc:sldMk cId="2691720273" sldId="300"/>
        </pc:sldMkLst>
        <pc:spChg chg="mod">
          <ac:chgData name="Čabrada Martin" userId="86fc84eb-5c4b-4d9f-9f1c-918e5ca5f2ec" providerId="ADAL" clId="{F65DBA8E-6D73-457F-B350-18113A1C1B48}" dt="2023-01-24T04:04:31.644" v="2773" actId="20577"/>
          <ac:spMkLst>
            <pc:docMk/>
            <pc:sldMk cId="2691720273" sldId="300"/>
            <ac:spMk id="2" creationId="{22926524-59BA-4634-B086-4AE810C15E44}"/>
          </ac:spMkLst>
        </pc:spChg>
      </pc:sldChg>
      <pc:sldChg chg="modSp add mod modNotesTx">
        <pc:chgData name="Čabrada Martin" userId="86fc84eb-5c4b-4d9f-9f1c-918e5ca5f2ec" providerId="ADAL" clId="{F65DBA8E-6D73-457F-B350-18113A1C1B48}" dt="2023-01-25T05:21:33.428" v="4673" actId="113"/>
        <pc:sldMkLst>
          <pc:docMk/>
          <pc:sldMk cId="2363233769" sldId="301"/>
        </pc:sldMkLst>
        <pc:spChg chg="mod">
          <ac:chgData name="Čabrada Martin" userId="86fc84eb-5c4b-4d9f-9f1c-918e5ca5f2ec" providerId="ADAL" clId="{F65DBA8E-6D73-457F-B350-18113A1C1B48}" dt="2023-01-24T04:04:48.686" v="2783" actId="20577"/>
          <ac:spMkLst>
            <pc:docMk/>
            <pc:sldMk cId="2363233769" sldId="301"/>
            <ac:spMk id="2" creationId="{00CB3721-18EA-C43A-6B4A-CA44445F4A4E}"/>
          </ac:spMkLst>
        </pc:spChg>
        <pc:spChg chg="mod">
          <ac:chgData name="Čabrada Martin" userId="86fc84eb-5c4b-4d9f-9f1c-918e5ca5f2ec" providerId="ADAL" clId="{F65DBA8E-6D73-457F-B350-18113A1C1B48}" dt="2023-01-25T05:21:33.428" v="4673" actId="113"/>
          <ac:spMkLst>
            <pc:docMk/>
            <pc:sldMk cId="2363233769" sldId="301"/>
            <ac:spMk id="3" creationId="{5B9C79DE-1E5A-C332-DC41-421EC8BFF0C6}"/>
          </ac:spMkLst>
        </pc:spChg>
      </pc:sldChg>
      <pc:sldChg chg="addSp delSp modSp add mod">
        <pc:chgData name="Čabrada Martin" userId="86fc84eb-5c4b-4d9f-9f1c-918e5ca5f2ec" providerId="ADAL" clId="{F65DBA8E-6D73-457F-B350-18113A1C1B48}" dt="2023-01-24T04:29:38.851" v="3028" actId="20577"/>
        <pc:sldMkLst>
          <pc:docMk/>
          <pc:sldMk cId="391106400" sldId="302"/>
        </pc:sldMkLst>
        <pc:spChg chg="mod">
          <ac:chgData name="Čabrada Martin" userId="86fc84eb-5c4b-4d9f-9f1c-918e5ca5f2ec" providerId="ADAL" clId="{F65DBA8E-6D73-457F-B350-18113A1C1B48}" dt="2023-01-24T04:29:02.040" v="2992" actId="1076"/>
          <ac:spMkLst>
            <pc:docMk/>
            <pc:sldMk cId="391106400" sldId="302"/>
            <ac:spMk id="2" creationId="{00CB3721-18EA-C43A-6B4A-CA44445F4A4E}"/>
          </ac:spMkLst>
        </pc:spChg>
        <pc:spChg chg="del mod">
          <ac:chgData name="Čabrada Martin" userId="86fc84eb-5c4b-4d9f-9f1c-918e5ca5f2ec" providerId="ADAL" clId="{F65DBA8E-6D73-457F-B350-18113A1C1B48}" dt="2023-01-24T04:26:01.182" v="2912" actId="478"/>
          <ac:spMkLst>
            <pc:docMk/>
            <pc:sldMk cId="391106400" sldId="302"/>
            <ac:spMk id="3" creationId="{5B9C79DE-1E5A-C332-DC41-421EC8BFF0C6}"/>
          </ac:spMkLst>
        </pc:spChg>
        <pc:spChg chg="add del mod">
          <ac:chgData name="Čabrada Martin" userId="86fc84eb-5c4b-4d9f-9f1c-918e5ca5f2ec" providerId="ADAL" clId="{F65DBA8E-6D73-457F-B350-18113A1C1B48}" dt="2023-01-24T04:26:35.043" v="2916" actId="478"/>
          <ac:spMkLst>
            <pc:docMk/>
            <pc:sldMk cId="391106400" sldId="302"/>
            <ac:spMk id="4" creationId="{1CAD0B0E-26DD-BA12-0BDD-6D33EF8E1F0F}"/>
          </ac:spMkLst>
        </pc:spChg>
        <pc:spChg chg="add mod">
          <ac:chgData name="Čabrada Martin" userId="86fc84eb-5c4b-4d9f-9f1c-918e5ca5f2ec" providerId="ADAL" clId="{F65DBA8E-6D73-457F-B350-18113A1C1B48}" dt="2023-01-24T04:26:50.939" v="2918" actId="208"/>
          <ac:spMkLst>
            <pc:docMk/>
            <pc:sldMk cId="391106400" sldId="302"/>
            <ac:spMk id="5" creationId="{11C22185-6C53-ABF6-8EDF-FB0485788384}"/>
          </ac:spMkLst>
        </pc:spChg>
        <pc:spChg chg="add mod">
          <ac:chgData name="Čabrada Martin" userId="86fc84eb-5c4b-4d9f-9f1c-918e5ca5f2ec" providerId="ADAL" clId="{F65DBA8E-6D73-457F-B350-18113A1C1B48}" dt="2023-01-24T04:27:26.708" v="2921" actId="208"/>
          <ac:spMkLst>
            <pc:docMk/>
            <pc:sldMk cId="391106400" sldId="302"/>
            <ac:spMk id="6" creationId="{9B59D30A-91C0-5128-AD74-CE9A689F22FD}"/>
          </ac:spMkLst>
        </pc:spChg>
        <pc:spChg chg="add mod">
          <ac:chgData name="Čabrada Martin" userId="86fc84eb-5c4b-4d9f-9f1c-918e5ca5f2ec" providerId="ADAL" clId="{F65DBA8E-6D73-457F-B350-18113A1C1B48}" dt="2023-01-24T04:27:06.412" v="2920" actId="207"/>
          <ac:spMkLst>
            <pc:docMk/>
            <pc:sldMk cId="391106400" sldId="302"/>
            <ac:spMk id="7" creationId="{431520B7-9052-ADB8-35F6-ADFA367D142B}"/>
          </ac:spMkLst>
        </pc:spChg>
        <pc:spChg chg="add mod">
          <ac:chgData name="Čabrada Martin" userId="86fc84eb-5c4b-4d9f-9f1c-918e5ca5f2ec" providerId="ADAL" clId="{F65DBA8E-6D73-457F-B350-18113A1C1B48}" dt="2023-01-24T04:27:33.152" v="2922" actId="207"/>
          <ac:spMkLst>
            <pc:docMk/>
            <pc:sldMk cId="391106400" sldId="302"/>
            <ac:spMk id="8" creationId="{BFE948C6-26A3-3AB7-1A88-46558D98B29A}"/>
          </ac:spMkLst>
        </pc:spChg>
        <pc:spChg chg="add mod">
          <ac:chgData name="Čabrada Martin" userId="86fc84eb-5c4b-4d9f-9f1c-918e5ca5f2ec" providerId="ADAL" clId="{F65DBA8E-6D73-457F-B350-18113A1C1B48}" dt="2023-01-24T04:26:54.356" v="2919" actId="208"/>
          <ac:spMkLst>
            <pc:docMk/>
            <pc:sldMk cId="391106400" sldId="302"/>
            <ac:spMk id="9" creationId="{8711E81F-CA5D-07B6-59EF-031F32A7189A}"/>
          </ac:spMkLst>
        </pc:spChg>
        <pc:spChg chg="add mod">
          <ac:chgData name="Čabrada Martin" userId="86fc84eb-5c4b-4d9f-9f1c-918e5ca5f2ec" providerId="ADAL" clId="{F65DBA8E-6D73-457F-B350-18113A1C1B48}" dt="2023-01-24T04:27:38.947" v="2923" actId="208"/>
          <ac:spMkLst>
            <pc:docMk/>
            <pc:sldMk cId="391106400" sldId="302"/>
            <ac:spMk id="10" creationId="{47113E7C-C924-5FEE-D8B0-A8F8C5A54837}"/>
          </ac:spMkLst>
        </pc:spChg>
        <pc:spChg chg="add mod">
          <ac:chgData name="Čabrada Martin" userId="86fc84eb-5c4b-4d9f-9f1c-918e5ca5f2ec" providerId="ADAL" clId="{F65DBA8E-6D73-457F-B350-18113A1C1B48}" dt="2023-01-24T04:26:36.019" v="2917"/>
          <ac:spMkLst>
            <pc:docMk/>
            <pc:sldMk cId="391106400" sldId="302"/>
            <ac:spMk id="11" creationId="{B1EC89DF-7DE9-3C31-4F26-9FE7EBBF9CF9}"/>
          </ac:spMkLst>
        </pc:spChg>
        <pc:spChg chg="add mod">
          <ac:chgData name="Čabrada Martin" userId="86fc84eb-5c4b-4d9f-9f1c-918e5ca5f2ec" providerId="ADAL" clId="{F65DBA8E-6D73-457F-B350-18113A1C1B48}" dt="2023-01-24T04:26:36.019" v="2917"/>
          <ac:spMkLst>
            <pc:docMk/>
            <pc:sldMk cId="391106400" sldId="302"/>
            <ac:spMk id="12" creationId="{1E932907-59B6-2494-08A3-AF19E1C28B16}"/>
          </ac:spMkLst>
        </pc:spChg>
        <pc:spChg chg="add mod">
          <ac:chgData name="Čabrada Martin" userId="86fc84eb-5c4b-4d9f-9f1c-918e5ca5f2ec" providerId="ADAL" clId="{F65DBA8E-6D73-457F-B350-18113A1C1B48}" dt="2023-01-24T04:26:36.019" v="2917"/>
          <ac:spMkLst>
            <pc:docMk/>
            <pc:sldMk cId="391106400" sldId="302"/>
            <ac:spMk id="13" creationId="{A0F7154D-2FA4-6A70-80A1-6405D33820C4}"/>
          </ac:spMkLst>
        </pc:spChg>
        <pc:spChg chg="add mod">
          <ac:chgData name="Čabrada Martin" userId="86fc84eb-5c4b-4d9f-9f1c-918e5ca5f2ec" providerId="ADAL" clId="{F65DBA8E-6D73-457F-B350-18113A1C1B48}" dt="2023-01-24T04:26:36.019" v="2917"/>
          <ac:spMkLst>
            <pc:docMk/>
            <pc:sldMk cId="391106400" sldId="302"/>
            <ac:spMk id="14" creationId="{25DD1D81-FABA-6FA2-05C7-3833E593089A}"/>
          </ac:spMkLst>
        </pc:spChg>
        <pc:spChg chg="add mod">
          <ac:chgData name="Čabrada Martin" userId="86fc84eb-5c4b-4d9f-9f1c-918e5ca5f2ec" providerId="ADAL" clId="{F65DBA8E-6D73-457F-B350-18113A1C1B48}" dt="2023-01-24T04:26:36.019" v="2917"/>
          <ac:spMkLst>
            <pc:docMk/>
            <pc:sldMk cId="391106400" sldId="302"/>
            <ac:spMk id="15" creationId="{6C49C444-7F34-2C07-7866-40A4D9B33F19}"/>
          </ac:spMkLst>
        </pc:spChg>
        <pc:spChg chg="add mod">
          <ac:chgData name="Čabrada Martin" userId="86fc84eb-5c4b-4d9f-9f1c-918e5ca5f2ec" providerId="ADAL" clId="{F65DBA8E-6D73-457F-B350-18113A1C1B48}" dt="2023-01-24T04:26:36.019" v="2917"/>
          <ac:spMkLst>
            <pc:docMk/>
            <pc:sldMk cId="391106400" sldId="302"/>
            <ac:spMk id="16" creationId="{1AC9DF10-CC15-3F14-B95E-48583103E52F}"/>
          </ac:spMkLst>
        </pc:spChg>
        <pc:spChg chg="add mod">
          <ac:chgData name="Čabrada Martin" userId="86fc84eb-5c4b-4d9f-9f1c-918e5ca5f2ec" providerId="ADAL" clId="{F65DBA8E-6D73-457F-B350-18113A1C1B48}" dt="2023-01-24T04:29:06.008" v="2993" actId="1076"/>
          <ac:spMkLst>
            <pc:docMk/>
            <pc:sldMk cId="391106400" sldId="302"/>
            <ac:spMk id="17" creationId="{356FABFD-E5F2-0260-4155-F38C1C6C04C9}"/>
          </ac:spMkLst>
        </pc:spChg>
        <pc:spChg chg="add mod">
          <ac:chgData name="Čabrada Martin" userId="86fc84eb-5c4b-4d9f-9f1c-918e5ca5f2ec" providerId="ADAL" clId="{F65DBA8E-6D73-457F-B350-18113A1C1B48}" dt="2023-01-24T04:29:26.837" v="3017" actId="1076"/>
          <ac:spMkLst>
            <pc:docMk/>
            <pc:sldMk cId="391106400" sldId="302"/>
            <ac:spMk id="18" creationId="{A9A701F8-5280-AF99-8D74-F1E7622C5513}"/>
          </ac:spMkLst>
        </pc:spChg>
        <pc:spChg chg="add mod">
          <ac:chgData name="Čabrada Martin" userId="86fc84eb-5c4b-4d9f-9f1c-918e5ca5f2ec" providerId="ADAL" clId="{F65DBA8E-6D73-457F-B350-18113A1C1B48}" dt="2023-01-24T04:29:38.851" v="3028" actId="20577"/>
          <ac:spMkLst>
            <pc:docMk/>
            <pc:sldMk cId="391106400" sldId="302"/>
            <ac:spMk id="19" creationId="{826CE45F-AFF1-B9F5-04C0-B21D3049B08F}"/>
          </ac:spMkLst>
        </pc:spChg>
      </pc:sldChg>
      <pc:sldChg chg="modSp add mod modNotesTx">
        <pc:chgData name="Čabrada Martin" userId="86fc84eb-5c4b-4d9f-9f1c-918e5ca5f2ec" providerId="ADAL" clId="{F65DBA8E-6D73-457F-B350-18113A1C1B48}" dt="2023-01-24T05:10:49.660" v="3072" actId="5793"/>
        <pc:sldMkLst>
          <pc:docMk/>
          <pc:sldMk cId="2577303652" sldId="303"/>
        </pc:sldMkLst>
        <pc:spChg chg="mod">
          <ac:chgData name="Čabrada Martin" userId="86fc84eb-5c4b-4d9f-9f1c-918e5ca5f2ec" providerId="ADAL" clId="{F65DBA8E-6D73-457F-B350-18113A1C1B48}" dt="2023-01-24T05:10:49.660" v="3072" actId="5793"/>
          <ac:spMkLst>
            <pc:docMk/>
            <pc:sldMk cId="2577303652" sldId="303"/>
            <ac:spMk id="2" creationId="{00CB3721-18EA-C43A-6B4A-CA44445F4A4E}"/>
          </ac:spMkLst>
        </pc:spChg>
        <pc:spChg chg="mod">
          <ac:chgData name="Čabrada Martin" userId="86fc84eb-5c4b-4d9f-9f1c-918e5ca5f2ec" providerId="ADAL" clId="{F65DBA8E-6D73-457F-B350-18113A1C1B48}" dt="2023-01-24T05:10:37.735" v="3051" actId="207"/>
          <ac:spMkLst>
            <pc:docMk/>
            <pc:sldMk cId="2577303652" sldId="303"/>
            <ac:spMk id="3" creationId="{5B9C79DE-1E5A-C332-DC41-421EC8BFF0C6}"/>
          </ac:spMkLst>
        </pc:spChg>
      </pc:sldChg>
      <pc:sldChg chg="modSp add mod">
        <pc:chgData name="Čabrada Martin" userId="86fc84eb-5c4b-4d9f-9f1c-918e5ca5f2ec" providerId="ADAL" clId="{F65DBA8E-6D73-457F-B350-18113A1C1B48}" dt="2023-01-24T05:11:54.685" v="3111" actId="27636"/>
        <pc:sldMkLst>
          <pc:docMk/>
          <pc:sldMk cId="919721660" sldId="304"/>
        </pc:sldMkLst>
        <pc:spChg chg="mod">
          <ac:chgData name="Čabrada Martin" userId="86fc84eb-5c4b-4d9f-9f1c-918e5ca5f2ec" providerId="ADAL" clId="{F65DBA8E-6D73-457F-B350-18113A1C1B48}" dt="2023-01-24T05:10:58.134" v="3094" actId="5793"/>
          <ac:spMkLst>
            <pc:docMk/>
            <pc:sldMk cId="919721660" sldId="304"/>
            <ac:spMk id="2" creationId="{00CB3721-18EA-C43A-6B4A-CA44445F4A4E}"/>
          </ac:spMkLst>
        </pc:spChg>
        <pc:spChg chg="mod">
          <ac:chgData name="Čabrada Martin" userId="86fc84eb-5c4b-4d9f-9f1c-918e5ca5f2ec" providerId="ADAL" clId="{F65DBA8E-6D73-457F-B350-18113A1C1B48}" dt="2023-01-24T05:11:54.685" v="3111" actId="27636"/>
          <ac:spMkLst>
            <pc:docMk/>
            <pc:sldMk cId="919721660" sldId="304"/>
            <ac:spMk id="3" creationId="{5B9C79DE-1E5A-C332-DC41-421EC8BFF0C6}"/>
          </ac:spMkLst>
        </pc:spChg>
      </pc:sldChg>
      <pc:sldChg chg="modSp add mod">
        <pc:chgData name="Čabrada Martin" userId="86fc84eb-5c4b-4d9f-9f1c-918e5ca5f2ec" providerId="ADAL" clId="{F65DBA8E-6D73-457F-B350-18113A1C1B48}" dt="2023-01-24T05:17:58.284" v="3206" actId="20577"/>
        <pc:sldMkLst>
          <pc:docMk/>
          <pc:sldMk cId="3120686256" sldId="305"/>
        </pc:sldMkLst>
        <pc:spChg chg="mod">
          <ac:chgData name="Čabrada Martin" userId="86fc84eb-5c4b-4d9f-9f1c-918e5ca5f2ec" providerId="ADAL" clId="{F65DBA8E-6D73-457F-B350-18113A1C1B48}" dt="2023-01-24T05:12:28.286" v="3114"/>
          <ac:spMkLst>
            <pc:docMk/>
            <pc:sldMk cId="3120686256" sldId="305"/>
            <ac:spMk id="2" creationId="{00CB3721-18EA-C43A-6B4A-CA44445F4A4E}"/>
          </ac:spMkLst>
        </pc:spChg>
        <pc:spChg chg="mod">
          <ac:chgData name="Čabrada Martin" userId="86fc84eb-5c4b-4d9f-9f1c-918e5ca5f2ec" providerId="ADAL" clId="{F65DBA8E-6D73-457F-B350-18113A1C1B48}" dt="2023-01-24T05:17:58.284" v="3206" actId="20577"/>
          <ac:spMkLst>
            <pc:docMk/>
            <pc:sldMk cId="3120686256" sldId="305"/>
            <ac:spMk id="3" creationId="{5B9C79DE-1E5A-C332-DC41-421EC8BFF0C6}"/>
          </ac:spMkLst>
        </pc:spChg>
      </pc:sldChg>
      <pc:sldChg chg="addSp delSp modSp add mod modNotesTx">
        <pc:chgData name="Čabrada Martin" userId="86fc84eb-5c4b-4d9f-9f1c-918e5ca5f2ec" providerId="ADAL" clId="{F65DBA8E-6D73-457F-B350-18113A1C1B48}" dt="2023-01-25T05:36:48.576" v="4674" actId="20577"/>
        <pc:sldMkLst>
          <pc:docMk/>
          <pc:sldMk cId="382037622" sldId="306"/>
        </pc:sldMkLst>
        <pc:spChg chg="del">
          <ac:chgData name="Čabrada Martin" userId="86fc84eb-5c4b-4d9f-9f1c-918e5ca5f2ec" providerId="ADAL" clId="{F65DBA8E-6D73-457F-B350-18113A1C1B48}" dt="2023-01-24T05:18:10.146" v="3209" actId="478"/>
          <ac:spMkLst>
            <pc:docMk/>
            <pc:sldMk cId="382037622" sldId="306"/>
            <ac:spMk id="2" creationId="{00CB3721-18EA-C43A-6B4A-CA44445F4A4E}"/>
          </ac:spMkLst>
        </pc:spChg>
        <pc:spChg chg="del">
          <ac:chgData name="Čabrada Martin" userId="86fc84eb-5c4b-4d9f-9f1c-918e5ca5f2ec" providerId="ADAL" clId="{F65DBA8E-6D73-457F-B350-18113A1C1B48}" dt="2023-01-24T05:18:07.549" v="3208" actId="478"/>
          <ac:spMkLst>
            <pc:docMk/>
            <pc:sldMk cId="382037622" sldId="306"/>
            <ac:spMk id="3" creationId="{5B9C79DE-1E5A-C332-DC41-421EC8BFF0C6}"/>
          </ac:spMkLst>
        </pc:spChg>
        <pc:spChg chg="add del mod">
          <ac:chgData name="Čabrada Martin" userId="86fc84eb-5c4b-4d9f-9f1c-918e5ca5f2ec" providerId="ADAL" clId="{F65DBA8E-6D73-457F-B350-18113A1C1B48}" dt="2023-01-24T05:18:15.351" v="3211" actId="478"/>
          <ac:spMkLst>
            <pc:docMk/>
            <pc:sldMk cId="382037622" sldId="306"/>
            <ac:spMk id="5" creationId="{B678566C-13BB-3A25-483F-B66F8722D5C9}"/>
          </ac:spMkLst>
        </pc:spChg>
        <pc:spChg chg="add del mod">
          <ac:chgData name="Čabrada Martin" userId="86fc84eb-5c4b-4d9f-9f1c-918e5ca5f2ec" providerId="ADAL" clId="{F65DBA8E-6D73-457F-B350-18113A1C1B48}" dt="2023-01-24T05:18:12.616" v="3210" actId="478"/>
          <ac:spMkLst>
            <pc:docMk/>
            <pc:sldMk cId="382037622" sldId="306"/>
            <ac:spMk id="7" creationId="{5EBD87C1-DDD4-81FA-90C9-C1264E71622F}"/>
          </ac:spMkLst>
        </pc:spChg>
        <pc:graphicFrameChg chg="add mod modGraphic">
          <ac:chgData name="Čabrada Martin" userId="86fc84eb-5c4b-4d9f-9f1c-918e5ca5f2ec" providerId="ADAL" clId="{F65DBA8E-6D73-457F-B350-18113A1C1B48}" dt="2023-01-25T05:36:48.576" v="4674" actId="20577"/>
          <ac:graphicFrameMkLst>
            <pc:docMk/>
            <pc:sldMk cId="382037622" sldId="306"/>
            <ac:graphicFrameMk id="8" creationId="{F0A2CB96-00C7-FF46-D3CE-09D20A2ACEDA}"/>
          </ac:graphicFrameMkLst>
        </pc:graphicFrameChg>
      </pc:sldChg>
      <pc:sldChg chg="addSp delSp modSp add mod modNotesTx">
        <pc:chgData name="Čabrada Martin" userId="86fc84eb-5c4b-4d9f-9f1c-918e5ca5f2ec" providerId="ADAL" clId="{F65DBA8E-6D73-457F-B350-18113A1C1B48}" dt="2023-01-25T05:36:52.581" v="4675" actId="20577"/>
        <pc:sldMkLst>
          <pc:docMk/>
          <pc:sldMk cId="1756873915" sldId="307"/>
        </pc:sldMkLst>
        <pc:graphicFrameChg chg="add mod modGraphic">
          <ac:chgData name="Čabrada Martin" userId="86fc84eb-5c4b-4d9f-9f1c-918e5ca5f2ec" providerId="ADAL" clId="{F65DBA8E-6D73-457F-B350-18113A1C1B48}" dt="2023-01-25T05:36:52.581" v="4675" actId="20577"/>
          <ac:graphicFrameMkLst>
            <pc:docMk/>
            <pc:sldMk cId="1756873915" sldId="307"/>
            <ac:graphicFrameMk id="2" creationId="{5864C627-9F3F-AEC6-C124-BAD3D4B72DDB}"/>
          </ac:graphicFrameMkLst>
        </pc:graphicFrameChg>
        <pc:graphicFrameChg chg="del">
          <ac:chgData name="Čabrada Martin" userId="86fc84eb-5c4b-4d9f-9f1c-918e5ca5f2ec" providerId="ADAL" clId="{F65DBA8E-6D73-457F-B350-18113A1C1B48}" dt="2023-01-24T05:20:18.360" v="3230" actId="478"/>
          <ac:graphicFrameMkLst>
            <pc:docMk/>
            <pc:sldMk cId="1756873915" sldId="307"/>
            <ac:graphicFrameMk id="8" creationId="{F0A2CB96-00C7-FF46-D3CE-09D20A2ACEDA}"/>
          </ac:graphicFrameMkLst>
        </pc:graphicFrameChg>
      </pc:sldChg>
      <pc:sldChg chg="addSp delSp modSp add mod modNotesTx">
        <pc:chgData name="Čabrada Martin" userId="86fc84eb-5c4b-4d9f-9f1c-918e5ca5f2ec" providerId="ADAL" clId="{F65DBA8E-6D73-457F-B350-18113A1C1B48}" dt="2023-01-25T05:37:02.304" v="4676" actId="20577"/>
        <pc:sldMkLst>
          <pc:docMk/>
          <pc:sldMk cId="1673687871" sldId="308"/>
        </pc:sldMkLst>
        <pc:graphicFrameChg chg="del">
          <ac:chgData name="Čabrada Martin" userId="86fc84eb-5c4b-4d9f-9f1c-918e5ca5f2ec" providerId="ADAL" clId="{F65DBA8E-6D73-457F-B350-18113A1C1B48}" dt="2023-01-24T05:21:26.426" v="3255" actId="478"/>
          <ac:graphicFrameMkLst>
            <pc:docMk/>
            <pc:sldMk cId="1673687871" sldId="308"/>
            <ac:graphicFrameMk id="2" creationId="{5864C627-9F3F-AEC6-C124-BAD3D4B72DDB}"/>
          </ac:graphicFrameMkLst>
        </pc:graphicFrameChg>
        <pc:graphicFrameChg chg="add mod modGraphic">
          <ac:chgData name="Čabrada Martin" userId="86fc84eb-5c4b-4d9f-9f1c-918e5ca5f2ec" providerId="ADAL" clId="{F65DBA8E-6D73-457F-B350-18113A1C1B48}" dt="2023-01-25T05:37:02.304" v="4676" actId="20577"/>
          <ac:graphicFrameMkLst>
            <pc:docMk/>
            <pc:sldMk cId="1673687871" sldId="308"/>
            <ac:graphicFrameMk id="3" creationId="{C1722343-9011-9731-7FC7-070B9D5A2BEB}"/>
          </ac:graphicFrameMkLst>
        </pc:graphicFrameChg>
      </pc:sldChg>
      <pc:sldChg chg="addSp delSp modSp add mod modNotesTx">
        <pc:chgData name="Čabrada Martin" userId="86fc84eb-5c4b-4d9f-9f1c-918e5ca5f2ec" providerId="ADAL" clId="{F65DBA8E-6D73-457F-B350-18113A1C1B48}" dt="2023-01-25T08:19:46.002" v="5245" actId="20577"/>
        <pc:sldMkLst>
          <pc:docMk/>
          <pc:sldMk cId="4257197429" sldId="309"/>
        </pc:sldMkLst>
        <pc:graphicFrameChg chg="add mod modGraphic">
          <ac:chgData name="Čabrada Martin" userId="86fc84eb-5c4b-4d9f-9f1c-918e5ca5f2ec" providerId="ADAL" clId="{F65DBA8E-6D73-457F-B350-18113A1C1B48}" dt="2023-01-24T05:27:21.636" v="3424" actId="20577"/>
          <ac:graphicFrameMkLst>
            <pc:docMk/>
            <pc:sldMk cId="4257197429" sldId="309"/>
            <ac:graphicFrameMk id="2" creationId="{D9A4B1CE-2CAA-2800-4307-1F5522112700}"/>
          </ac:graphicFrameMkLst>
        </pc:graphicFrameChg>
        <pc:graphicFrameChg chg="del">
          <ac:chgData name="Čabrada Martin" userId="86fc84eb-5c4b-4d9f-9f1c-918e5ca5f2ec" providerId="ADAL" clId="{F65DBA8E-6D73-457F-B350-18113A1C1B48}" dt="2023-01-24T05:22:43.891" v="3273" actId="478"/>
          <ac:graphicFrameMkLst>
            <pc:docMk/>
            <pc:sldMk cId="4257197429" sldId="309"/>
            <ac:graphicFrameMk id="3" creationId="{C1722343-9011-9731-7FC7-070B9D5A2BEB}"/>
          </ac:graphicFrameMkLst>
        </pc:graphicFrameChg>
      </pc:sldChg>
      <pc:sldChg chg="modSp add mod">
        <pc:chgData name="Čabrada Martin" userId="86fc84eb-5c4b-4d9f-9f1c-918e5ca5f2ec" providerId="ADAL" clId="{F65DBA8E-6D73-457F-B350-18113A1C1B48}" dt="2023-01-25T11:13:28.377" v="5293" actId="20577"/>
        <pc:sldMkLst>
          <pc:docMk/>
          <pc:sldMk cId="1926502801" sldId="310"/>
        </pc:sldMkLst>
        <pc:spChg chg="mod">
          <ac:chgData name="Čabrada Martin" userId="86fc84eb-5c4b-4d9f-9f1c-918e5ca5f2ec" providerId="ADAL" clId="{F65DBA8E-6D73-457F-B350-18113A1C1B48}" dt="2023-01-25T11:13:28.377" v="5293" actId="20577"/>
          <ac:spMkLst>
            <pc:docMk/>
            <pc:sldMk cId="1926502801" sldId="310"/>
            <ac:spMk id="2" creationId="{FF623847-9275-ED5A-E003-7C0C45583AC4}"/>
          </ac:spMkLst>
        </pc:spChg>
        <pc:spChg chg="mod">
          <ac:chgData name="Čabrada Martin" userId="86fc84eb-5c4b-4d9f-9f1c-918e5ca5f2ec" providerId="ADAL" clId="{F65DBA8E-6D73-457F-B350-18113A1C1B48}" dt="2023-01-25T05:44:31.565" v="4778" actId="20577"/>
          <ac:spMkLst>
            <pc:docMk/>
            <pc:sldMk cId="1926502801" sldId="310"/>
            <ac:spMk id="3" creationId="{CF70407D-1BBE-4CFA-30AE-6B113E552648}"/>
          </ac:spMkLst>
        </pc:spChg>
      </pc:sldChg>
      <pc:sldChg chg="addSp delSp modSp add mod modAnim">
        <pc:chgData name="Čabrada Martin" userId="86fc84eb-5c4b-4d9f-9f1c-918e5ca5f2ec" providerId="ADAL" clId="{F65DBA8E-6D73-457F-B350-18113A1C1B48}" dt="2023-01-25T08:05:14.070" v="4932"/>
        <pc:sldMkLst>
          <pc:docMk/>
          <pc:sldMk cId="1689396480" sldId="311"/>
        </pc:sldMkLst>
        <pc:spChg chg="add mod">
          <ac:chgData name="Čabrada Martin" userId="86fc84eb-5c4b-4d9f-9f1c-918e5ca5f2ec" providerId="ADAL" clId="{F65DBA8E-6D73-457F-B350-18113A1C1B48}" dt="2023-01-25T08:03:03.804" v="4876" actId="1076"/>
          <ac:spMkLst>
            <pc:docMk/>
            <pc:sldMk cId="1689396480" sldId="311"/>
            <ac:spMk id="11" creationId="{4DD40EBC-5386-EA23-DD2B-8F5282501E26}"/>
          </ac:spMkLst>
        </pc:spChg>
        <pc:spChg chg="add mod">
          <ac:chgData name="Čabrada Martin" userId="86fc84eb-5c4b-4d9f-9f1c-918e5ca5f2ec" providerId="ADAL" clId="{F65DBA8E-6D73-457F-B350-18113A1C1B48}" dt="2023-01-25T08:03:37.954" v="4914" actId="6549"/>
          <ac:spMkLst>
            <pc:docMk/>
            <pc:sldMk cId="1689396480" sldId="311"/>
            <ac:spMk id="12" creationId="{6E962ED6-CC4A-AE35-850F-F831C1178CFF}"/>
          </ac:spMkLst>
        </pc:spChg>
        <pc:spChg chg="add mod">
          <ac:chgData name="Čabrada Martin" userId="86fc84eb-5c4b-4d9f-9f1c-918e5ca5f2ec" providerId="ADAL" clId="{F65DBA8E-6D73-457F-B350-18113A1C1B48}" dt="2023-01-25T08:03:17.367" v="4888"/>
          <ac:spMkLst>
            <pc:docMk/>
            <pc:sldMk cId="1689396480" sldId="311"/>
            <ac:spMk id="13" creationId="{5CB32F22-8C6D-92ED-FFBC-D4C671EF7C6C}"/>
          </ac:spMkLst>
        </pc:spChg>
        <pc:spChg chg="add mod">
          <ac:chgData name="Čabrada Martin" userId="86fc84eb-5c4b-4d9f-9f1c-918e5ca5f2ec" providerId="ADAL" clId="{F65DBA8E-6D73-457F-B350-18113A1C1B48}" dt="2023-01-25T08:04:18.229" v="4924" actId="1076"/>
          <ac:spMkLst>
            <pc:docMk/>
            <pc:sldMk cId="1689396480" sldId="311"/>
            <ac:spMk id="14" creationId="{52DED997-39D2-73EF-D317-0F9F6D8FA657}"/>
          </ac:spMkLst>
        </pc:spChg>
        <pc:graphicFrameChg chg="del">
          <ac:chgData name="Čabrada Martin" userId="86fc84eb-5c4b-4d9f-9f1c-918e5ca5f2ec" providerId="ADAL" clId="{F65DBA8E-6D73-457F-B350-18113A1C1B48}" dt="2023-01-25T07:58:57.303" v="4846" actId="478"/>
          <ac:graphicFrameMkLst>
            <pc:docMk/>
            <pc:sldMk cId="1689396480" sldId="311"/>
            <ac:graphicFrameMk id="2" creationId="{D9A4B1CE-2CAA-2800-4307-1F5522112700}"/>
          </ac:graphicFrameMkLst>
        </pc:graphicFrameChg>
        <pc:picChg chg="add mod">
          <ac:chgData name="Čabrada Martin" userId="86fc84eb-5c4b-4d9f-9f1c-918e5ca5f2ec" providerId="ADAL" clId="{F65DBA8E-6D73-457F-B350-18113A1C1B48}" dt="2023-01-25T07:59:47.825" v="4850" actId="14100"/>
          <ac:picMkLst>
            <pc:docMk/>
            <pc:sldMk cId="1689396480" sldId="311"/>
            <ac:picMk id="4" creationId="{C6B272F8-5AD1-D5E6-4751-5F4318673D31}"/>
          </ac:picMkLst>
        </pc:picChg>
        <pc:picChg chg="add mod">
          <ac:chgData name="Čabrada Martin" userId="86fc84eb-5c4b-4d9f-9f1c-918e5ca5f2ec" providerId="ADAL" clId="{F65DBA8E-6D73-457F-B350-18113A1C1B48}" dt="2023-01-25T08:00:28.736" v="4857" actId="1076"/>
          <ac:picMkLst>
            <pc:docMk/>
            <pc:sldMk cId="1689396480" sldId="311"/>
            <ac:picMk id="6" creationId="{6A67DE56-C934-E843-49F8-B648ACA35A53}"/>
          </ac:picMkLst>
        </pc:picChg>
        <pc:picChg chg="add mod">
          <ac:chgData name="Čabrada Martin" userId="86fc84eb-5c4b-4d9f-9f1c-918e5ca5f2ec" providerId="ADAL" clId="{F65DBA8E-6D73-457F-B350-18113A1C1B48}" dt="2023-01-25T08:03:49.864" v="4915" actId="1076"/>
          <ac:picMkLst>
            <pc:docMk/>
            <pc:sldMk cId="1689396480" sldId="311"/>
            <ac:picMk id="8" creationId="{715F7EDC-3EBC-08BF-22D7-97479542483A}"/>
          </ac:picMkLst>
        </pc:picChg>
        <pc:picChg chg="add mod">
          <ac:chgData name="Čabrada Martin" userId="86fc84eb-5c4b-4d9f-9f1c-918e5ca5f2ec" providerId="ADAL" clId="{F65DBA8E-6D73-457F-B350-18113A1C1B48}" dt="2023-01-25T08:02:38.504" v="4863" actId="1076"/>
          <ac:picMkLst>
            <pc:docMk/>
            <pc:sldMk cId="1689396480" sldId="311"/>
            <ac:picMk id="10" creationId="{6816E6E4-74AE-E711-8FC6-B27F3E21E54D}"/>
          </ac:picMkLst>
        </pc:picChg>
      </pc:sldChg>
      <pc:sldChg chg="addSp delSp modSp add mod delAnim modAnim">
        <pc:chgData name="Čabrada Martin" userId="86fc84eb-5c4b-4d9f-9f1c-918e5ca5f2ec" providerId="ADAL" clId="{F65DBA8E-6D73-457F-B350-18113A1C1B48}" dt="2023-01-25T08:12:57.011" v="5024"/>
        <pc:sldMkLst>
          <pc:docMk/>
          <pc:sldMk cId="390776517" sldId="312"/>
        </pc:sldMkLst>
        <pc:spChg chg="mod">
          <ac:chgData name="Čabrada Martin" userId="86fc84eb-5c4b-4d9f-9f1c-918e5ca5f2ec" providerId="ADAL" clId="{F65DBA8E-6D73-457F-B350-18113A1C1B48}" dt="2023-01-25T08:07:39.524" v="4955" actId="14100"/>
          <ac:spMkLst>
            <pc:docMk/>
            <pc:sldMk cId="390776517" sldId="312"/>
            <ac:spMk id="11" creationId="{4DD40EBC-5386-EA23-DD2B-8F5282501E26}"/>
          </ac:spMkLst>
        </pc:spChg>
        <pc:spChg chg="mod">
          <ac:chgData name="Čabrada Martin" userId="86fc84eb-5c4b-4d9f-9f1c-918e5ca5f2ec" providerId="ADAL" clId="{F65DBA8E-6D73-457F-B350-18113A1C1B48}" dt="2023-01-25T08:10:25.683" v="4993" actId="1076"/>
          <ac:spMkLst>
            <pc:docMk/>
            <pc:sldMk cId="390776517" sldId="312"/>
            <ac:spMk id="12" creationId="{6E962ED6-CC4A-AE35-850F-F831C1178CFF}"/>
          </ac:spMkLst>
        </pc:spChg>
        <pc:spChg chg="mod">
          <ac:chgData name="Čabrada Martin" userId="86fc84eb-5c4b-4d9f-9f1c-918e5ca5f2ec" providerId="ADAL" clId="{F65DBA8E-6D73-457F-B350-18113A1C1B48}" dt="2023-01-25T08:08:41.540" v="4973" actId="1076"/>
          <ac:spMkLst>
            <pc:docMk/>
            <pc:sldMk cId="390776517" sldId="312"/>
            <ac:spMk id="13" creationId="{5CB32F22-8C6D-92ED-FFBC-D4C671EF7C6C}"/>
          </ac:spMkLst>
        </pc:spChg>
        <pc:spChg chg="mod">
          <ac:chgData name="Čabrada Martin" userId="86fc84eb-5c4b-4d9f-9f1c-918e5ca5f2ec" providerId="ADAL" clId="{F65DBA8E-6D73-457F-B350-18113A1C1B48}" dt="2023-01-25T08:11:16.983" v="5003" actId="1076"/>
          <ac:spMkLst>
            <pc:docMk/>
            <pc:sldMk cId="390776517" sldId="312"/>
            <ac:spMk id="14" creationId="{52DED997-39D2-73EF-D317-0F9F6D8FA657}"/>
          </ac:spMkLst>
        </pc:spChg>
        <pc:picChg chg="add mod">
          <ac:chgData name="Čabrada Martin" userId="86fc84eb-5c4b-4d9f-9f1c-918e5ca5f2ec" providerId="ADAL" clId="{F65DBA8E-6D73-457F-B350-18113A1C1B48}" dt="2023-01-25T08:06:43.894" v="4937" actId="1076"/>
          <ac:picMkLst>
            <pc:docMk/>
            <pc:sldMk cId="390776517" sldId="312"/>
            <ac:picMk id="3" creationId="{77C7596D-49FE-3E21-58AD-48C52E0AC1DA}"/>
          </ac:picMkLst>
        </pc:picChg>
        <pc:picChg chg="del">
          <ac:chgData name="Čabrada Martin" userId="86fc84eb-5c4b-4d9f-9f1c-918e5ca5f2ec" providerId="ADAL" clId="{F65DBA8E-6D73-457F-B350-18113A1C1B48}" dt="2023-01-25T08:06:36.802" v="4935" actId="478"/>
          <ac:picMkLst>
            <pc:docMk/>
            <pc:sldMk cId="390776517" sldId="312"/>
            <ac:picMk id="4" creationId="{C6B272F8-5AD1-D5E6-4751-5F4318673D31}"/>
          </ac:picMkLst>
        </pc:picChg>
        <pc:picChg chg="del">
          <ac:chgData name="Čabrada Martin" userId="86fc84eb-5c4b-4d9f-9f1c-918e5ca5f2ec" providerId="ADAL" clId="{F65DBA8E-6D73-457F-B350-18113A1C1B48}" dt="2023-01-25T08:08:20.038" v="4958" actId="478"/>
          <ac:picMkLst>
            <pc:docMk/>
            <pc:sldMk cId="390776517" sldId="312"/>
            <ac:picMk id="6" creationId="{6A67DE56-C934-E843-49F8-B648ACA35A53}"/>
          </ac:picMkLst>
        </pc:picChg>
        <pc:picChg chg="add mod">
          <ac:chgData name="Čabrada Martin" userId="86fc84eb-5c4b-4d9f-9f1c-918e5ca5f2ec" providerId="ADAL" clId="{F65DBA8E-6D73-457F-B350-18113A1C1B48}" dt="2023-01-25T08:08:30.194" v="4963" actId="1076"/>
          <ac:picMkLst>
            <pc:docMk/>
            <pc:sldMk cId="390776517" sldId="312"/>
            <ac:picMk id="7" creationId="{40DE8BBB-594C-8048-EC1E-38C02DBE1626}"/>
          </ac:picMkLst>
        </pc:picChg>
        <pc:picChg chg="del">
          <ac:chgData name="Čabrada Martin" userId="86fc84eb-5c4b-4d9f-9f1c-918e5ca5f2ec" providerId="ADAL" clId="{F65DBA8E-6D73-457F-B350-18113A1C1B48}" dt="2023-01-25T08:08:46.061" v="4975" actId="478"/>
          <ac:picMkLst>
            <pc:docMk/>
            <pc:sldMk cId="390776517" sldId="312"/>
            <ac:picMk id="8" creationId="{715F7EDC-3EBC-08BF-22D7-97479542483A}"/>
          </ac:picMkLst>
        </pc:picChg>
        <pc:picChg chg="del">
          <ac:chgData name="Čabrada Martin" userId="86fc84eb-5c4b-4d9f-9f1c-918e5ca5f2ec" providerId="ADAL" clId="{F65DBA8E-6D73-457F-B350-18113A1C1B48}" dt="2023-01-25T08:08:44.136" v="4974" actId="478"/>
          <ac:picMkLst>
            <pc:docMk/>
            <pc:sldMk cId="390776517" sldId="312"/>
            <ac:picMk id="10" creationId="{6816E6E4-74AE-E711-8FC6-B27F3E21E54D}"/>
          </ac:picMkLst>
        </pc:picChg>
        <pc:picChg chg="add mod">
          <ac:chgData name="Čabrada Martin" userId="86fc84eb-5c4b-4d9f-9f1c-918e5ca5f2ec" providerId="ADAL" clId="{F65DBA8E-6D73-457F-B350-18113A1C1B48}" dt="2023-01-25T08:10:20.525" v="4991" actId="1076"/>
          <ac:picMkLst>
            <pc:docMk/>
            <pc:sldMk cId="390776517" sldId="312"/>
            <ac:picMk id="15" creationId="{69604129-B525-7432-676A-4A13A735E811}"/>
          </ac:picMkLst>
        </pc:picChg>
        <pc:picChg chg="add mod">
          <ac:chgData name="Čabrada Martin" userId="86fc84eb-5c4b-4d9f-9f1c-918e5ca5f2ec" providerId="ADAL" clId="{F65DBA8E-6D73-457F-B350-18113A1C1B48}" dt="2023-01-25T08:11:18.939" v="5004" actId="1076"/>
          <ac:picMkLst>
            <pc:docMk/>
            <pc:sldMk cId="390776517" sldId="312"/>
            <ac:picMk id="17" creationId="{05BF0BF3-587A-6B6B-37EE-1298825904D0}"/>
          </ac:picMkLst>
        </pc:picChg>
      </pc:sldChg>
      <pc:sldChg chg="addSp delSp modSp add mod delAnim modAnim">
        <pc:chgData name="Čabrada Martin" userId="86fc84eb-5c4b-4d9f-9f1c-918e5ca5f2ec" providerId="ADAL" clId="{F65DBA8E-6D73-457F-B350-18113A1C1B48}" dt="2023-01-25T08:24:03.815" v="5282"/>
        <pc:sldMkLst>
          <pc:docMk/>
          <pc:sldMk cId="494200149" sldId="313"/>
        </pc:sldMkLst>
        <pc:spChg chg="mod">
          <ac:chgData name="Čabrada Martin" userId="86fc84eb-5c4b-4d9f-9f1c-918e5ca5f2ec" providerId="ADAL" clId="{F65DBA8E-6D73-457F-B350-18113A1C1B48}" dt="2023-01-25T08:17:54.281" v="5117" actId="1076"/>
          <ac:spMkLst>
            <pc:docMk/>
            <pc:sldMk cId="494200149" sldId="313"/>
            <ac:spMk id="11" creationId="{4DD40EBC-5386-EA23-DD2B-8F5282501E26}"/>
          </ac:spMkLst>
        </pc:spChg>
        <pc:spChg chg="mod">
          <ac:chgData name="Čabrada Martin" userId="86fc84eb-5c4b-4d9f-9f1c-918e5ca5f2ec" providerId="ADAL" clId="{F65DBA8E-6D73-457F-B350-18113A1C1B48}" dt="2023-01-25T08:17:54.281" v="5117" actId="1076"/>
          <ac:spMkLst>
            <pc:docMk/>
            <pc:sldMk cId="494200149" sldId="313"/>
            <ac:spMk id="12" creationId="{6E962ED6-CC4A-AE35-850F-F831C1178CFF}"/>
          </ac:spMkLst>
        </pc:spChg>
        <pc:spChg chg="mod">
          <ac:chgData name="Čabrada Martin" userId="86fc84eb-5c4b-4d9f-9f1c-918e5ca5f2ec" providerId="ADAL" clId="{F65DBA8E-6D73-457F-B350-18113A1C1B48}" dt="2023-01-25T08:17:58.285" v="5118" actId="1076"/>
          <ac:spMkLst>
            <pc:docMk/>
            <pc:sldMk cId="494200149" sldId="313"/>
            <ac:spMk id="13" creationId="{5CB32F22-8C6D-92ED-FFBC-D4C671EF7C6C}"/>
          </ac:spMkLst>
        </pc:spChg>
        <pc:spChg chg="mod">
          <ac:chgData name="Čabrada Martin" userId="86fc84eb-5c4b-4d9f-9f1c-918e5ca5f2ec" providerId="ADAL" clId="{F65DBA8E-6D73-457F-B350-18113A1C1B48}" dt="2023-01-25T08:21:57.154" v="5249" actId="1076"/>
          <ac:spMkLst>
            <pc:docMk/>
            <pc:sldMk cId="494200149" sldId="313"/>
            <ac:spMk id="14" creationId="{52DED997-39D2-73EF-D317-0F9F6D8FA657}"/>
          </ac:spMkLst>
        </pc:spChg>
        <pc:spChg chg="add mod">
          <ac:chgData name="Čabrada Martin" userId="86fc84eb-5c4b-4d9f-9f1c-918e5ca5f2ec" providerId="ADAL" clId="{F65DBA8E-6D73-457F-B350-18113A1C1B48}" dt="2023-01-25T08:23:08.287" v="5263" actId="207"/>
          <ac:spMkLst>
            <pc:docMk/>
            <pc:sldMk cId="494200149" sldId="313"/>
            <ac:spMk id="19" creationId="{CDD71F7F-4F60-93B0-C115-52BA7A10F6FA}"/>
          </ac:spMkLst>
        </pc:spChg>
        <pc:picChg chg="del">
          <ac:chgData name="Čabrada Martin" userId="86fc84eb-5c4b-4d9f-9f1c-918e5ca5f2ec" providerId="ADAL" clId="{F65DBA8E-6D73-457F-B350-18113A1C1B48}" dt="2023-01-25T08:13:23.589" v="5026" actId="478"/>
          <ac:picMkLst>
            <pc:docMk/>
            <pc:sldMk cId="494200149" sldId="313"/>
            <ac:picMk id="3" creationId="{77C7596D-49FE-3E21-58AD-48C52E0AC1DA}"/>
          </ac:picMkLst>
        </pc:picChg>
        <pc:picChg chg="add mod">
          <ac:chgData name="Čabrada Martin" userId="86fc84eb-5c4b-4d9f-9f1c-918e5ca5f2ec" providerId="ADAL" clId="{F65DBA8E-6D73-457F-B350-18113A1C1B48}" dt="2023-01-25T08:17:54.281" v="5117" actId="1076"/>
          <ac:picMkLst>
            <pc:docMk/>
            <pc:sldMk cId="494200149" sldId="313"/>
            <ac:picMk id="4" creationId="{DAB0C464-BE4A-1707-37B2-1BDB2EBDCF94}"/>
          </ac:picMkLst>
        </pc:picChg>
        <pc:picChg chg="add mod">
          <ac:chgData name="Čabrada Martin" userId="86fc84eb-5c4b-4d9f-9f1c-918e5ca5f2ec" providerId="ADAL" clId="{F65DBA8E-6D73-457F-B350-18113A1C1B48}" dt="2023-01-25T08:17:54.281" v="5117" actId="1076"/>
          <ac:picMkLst>
            <pc:docMk/>
            <pc:sldMk cId="494200149" sldId="313"/>
            <ac:picMk id="6" creationId="{81C8D25D-2536-8D37-0A2F-37FDEB8A367A}"/>
          </ac:picMkLst>
        </pc:picChg>
        <pc:picChg chg="del mod">
          <ac:chgData name="Čabrada Martin" userId="86fc84eb-5c4b-4d9f-9f1c-918e5ca5f2ec" providerId="ADAL" clId="{F65DBA8E-6D73-457F-B350-18113A1C1B48}" dt="2023-01-25T08:13:28.801" v="5029" actId="478"/>
          <ac:picMkLst>
            <pc:docMk/>
            <pc:sldMk cId="494200149" sldId="313"/>
            <ac:picMk id="7" creationId="{40DE8BBB-594C-8048-EC1E-38C02DBE1626}"/>
          </ac:picMkLst>
        </pc:picChg>
        <pc:picChg chg="add mod">
          <ac:chgData name="Čabrada Martin" userId="86fc84eb-5c4b-4d9f-9f1c-918e5ca5f2ec" providerId="ADAL" clId="{F65DBA8E-6D73-457F-B350-18113A1C1B48}" dt="2023-01-25T08:18:12.180" v="5121" actId="1076"/>
          <ac:picMkLst>
            <pc:docMk/>
            <pc:sldMk cId="494200149" sldId="313"/>
            <ac:picMk id="9" creationId="{E6FB6AAD-344B-9CD9-23C2-728D5764A2DE}"/>
          </ac:picMkLst>
        </pc:picChg>
        <pc:picChg chg="del">
          <ac:chgData name="Čabrada Martin" userId="86fc84eb-5c4b-4d9f-9f1c-918e5ca5f2ec" providerId="ADAL" clId="{F65DBA8E-6D73-457F-B350-18113A1C1B48}" dt="2023-01-25T08:13:26.659" v="5027" actId="478"/>
          <ac:picMkLst>
            <pc:docMk/>
            <pc:sldMk cId="494200149" sldId="313"/>
            <ac:picMk id="15" creationId="{69604129-B525-7432-676A-4A13A735E811}"/>
          </ac:picMkLst>
        </pc:picChg>
        <pc:picChg chg="add mod">
          <ac:chgData name="Čabrada Martin" userId="86fc84eb-5c4b-4d9f-9f1c-918e5ca5f2ec" providerId="ADAL" clId="{F65DBA8E-6D73-457F-B350-18113A1C1B48}" dt="2023-01-25T08:22:11.009" v="5251" actId="1076"/>
          <ac:picMkLst>
            <pc:docMk/>
            <pc:sldMk cId="494200149" sldId="313"/>
            <ac:picMk id="16" creationId="{EA63B626-8229-6450-3D4F-FC1E9629437A}"/>
          </ac:picMkLst>
        </pc:picChg>
        <pc:picChg chg="del">
          <ac:chgData name="Čabrada Martin" userId="86fc84eb-5c4b-4d9f-9f1c-918e5ca5f2ec" providerId="ADAL" clId="{F65DBA8E-6D73-457F-B350-18113A1C1B48}" dt="2023-01-25T08:13:30.455" v="5030" actId="478"/>
          <ac:picMkLst>
            <pc:docMk/>
            <pc:sldMk cId="494200149" sldId="313"/>
            <ac:picMk id="17" creationId="{05BF0BF3-587A-6B6B-37EE-1298825904D0}"/>
          </ac:picMkLst>
        </pc:picChg>
        <pc:picChg chg="add mod">
          <ac:chgData name="Čabrada Martin" userId="86fc84eb-5c4b-4d9f-9f1c-918e5ca5f2ec" providerId="ADAL" clId="{F65DBA8E-6D73-457F-B350-18113A1C1B48}" dt="2023-01-25T08:23:30.458" v="5268" actId="1076"/>
          <ac:picMkLst>
            <pc:docMk/>
            <pc:sldMk cId="494200149" sldId="313"/>
            <ac:picMk id="21" creationId="{D6978D96-16B3-CD56-F388-E3FE1444F992}"/>
          </ac:picMkLst>
        </pc:picChg>
      </pc:sldChg>
      <pc:sldChg chg="add">
        <pc:chgData name="Čabrada Martin" userId="86fc84eb-5c4b-4d9f-9f1c-918e5ca5f2ec" providerId="ADAL" clId="{F65DBA8E-6D73-457F-B350-18113A1C1B48}" dt="2023-01-25T11:13:21.962" v="5283"/>
        <pc:sldMkLst>
          <pc:docMk/>
          <pc:sldMk cId="406099609" sldId="31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4B27B-BD49-4D96-93B9-C41D3E1F553E}"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cs-CZ"/>
        </a:p>
      </dgm:t>
    </dgm:pt>
    <dgm:pt modelId="{7330DF5F-1CAA-454B-A6A8-8A67D2DFF956}">
      <dgm:prSet phldrT="[Text]"/>
      <dgm:spPr/>
      <dgm:t>
        <a:bodyPr/>
        <a:lstStyle/>
        <a:p>
          <a:r>
            <a:rPr lang="cs-CZ" dirty="0" err="1"/>
            <a:t>Strategic</a:t>
          </a:r>
          <a:r>
            <a:rPr lang="cs-CZ" dirty="0"/>
            <a:t> </a:t>
          </a:r>
          <a:r>
            <a:rPr lang="cs-CZ" dirty="0" err="1"/>
            <a:t>Planning</a:t>
          </a:r>
          <a:endParaRPr lang="cs-CZ" dirty="0"/>
        </a:p>
      </dgm:t>
    </dgm:pt>
    <dgm:pt modelId="{C81D3CA6-2574-4F5B-94AA-A18E394A40E0}" type="parTrans" cxnId="{507D33A7-16F0-4C00-A3DE-936648211AFF}">
      <dgm:prSet/>
      <dgm:spPr/>
      <dgm:t>
        <a:bodyPr/>
        <a:lstStyle/>
        <a:p>
          <a:endParaRPr lang="cs-CZ"/>
        </a:p>
      </dgm:t>
    </dgm:pt>
    <dgm:pt modelId="{7460D298-F9B9-431B-B157-4415C405E057}" type="sibTrans" cxnId="{507D33A7-16F0-4C00-A3DE-936648211AFF}">
      <dgm:prSet/>
      <dgm:spPr/>
      <dgm:t>
        <a:bodyPr/>
        <a:lstStyle/>
        <a:p>
          <a:endParaRPr lang="cs-CZ"/>
        </a:p>
      </dgm:t>
    </dgm:pt>
    <dgm:pt modelId="{4F59E8F7-A2BA-4DB7-90AB-EB208C28F718}">
      <dgm:prSet phldrT="[Text]"/>
      <dgm:spPr/>
      <dgm:t>
        <a:bodyPr/>
        <a:lstStyle/>
        <a:p>
          <a:r>
            <a:rPr lang="cs-CZ" dirty="0"/>
            <a:t>A </a:t>
          </a:r>
          <a:r>
            <a:rPr lang="cs-CZ" dirty="0" err="1"/>
            <a:t>high</a:t>
          </a:r>
          <a:r>
            <a:rPr lang="cs-CZ" dirty="0"/>
            <a:t>-level </a:t>
          </a:r>
          <a:r>
            <a:rPr lang="cs-CZ" dirty="0" err="1"/>
            <a:t>overview</a:t>
          </a:r>
          <a:endParaRPr lang="cs-CZ" dirty="0"/>
        </a:p>
      </dgm:t>
    </dgm:pt>
    <dgm:pt modelId="{77B0D9F7-98CB-4859-A306-5D8C58CD94C0}" type="parTrans" cxnId="{8B9F99DE-8FC2-4F65-9E02-5E79FF8F930B}">
      <dgm:prSet/>
      <dgm:spPr/>
      <dgm:t>
        <a:bodyPr/>
        <a:lstStyle/>
        <a:p>
          <a:endParaRPr lang="cs-CZ"/>
        </a:p>
      </dgm:t>
    </dgm:pt>
    <dgm:pt modelId="{1F2EE417-3A49-4432-919E-34D4121C2DE2}" type="sibTrans" cxnId="{8B9F99DE-8FC2-4F65-9E02-5E79FF8F930B}">
      <dgm:prSet/>
      <dgm:spPr/>
      <dgm:t>
        <a:bodyPr/>
        <a:lstStyle/>
        <a:p>
          <a:endParaRPr lang="cs-CZ"/>
        </a:p>
      </dgm:t>
    </dgm:pt>
    <dgm:pt modelId="{9B038CBC-8686-40A9-9F06-18E62B6C0424}">
      <dgm:prSet phldrT="[Text]"/>
      <dgm:spPr/>
      <dgm:t>
        <a:bodyPr/>
        <a:lstStyle/>
        <a:p>
          <a:r>
            <a:rPr lang="cs-CZ" dirty="0" err="1"/>
            <a:t>Tactical</a:t>
          </a:r>
          <a:r>
            <a:rPr lang="cs-CZ" dirty="0"/>
            <a:t> </a:t>
          </a:r>
          <a:r>
            <a:rPr lang="cs-CZ" dirty="0" err="1"/>
            <a:t>Planning</a:t>
          </a:r>
          <a:endParaRPr lang="cs-CZ" dirty="0"/>
        </a:p>
      </dgm:t>
    </dgm:pt>
    <dgm:pt modelId="{6ADA8129-C331-4CA3-9CFB-17D47306C6C0}" type="parTrans" cxnId="{9929F147-8209-4BC3-864F-CEF3BA6C0D74}">
      <dgm:prSet/>
      <dgm:spPr/>
      <dgm:t>
        <a:bodyPr/>
        <a:lstStyle/>
        <a:p>
          <a:endParaRPr lang="cs-CZ"/>
        </a:p>
      </dgm:t>
    </dgm:pt>
    <dgm:pt modelId="{B4F2A761-E0F4-4387-841F-B478D27AB1F7}" type="sibTrans" cxnId="{9929F147-8209-4BC3-864F-CEF3BA6C0D74}">
      <dgm:prSet/>
      <dgm:spPr/>
      <dgm:t>
        <a:bodyPr/>
        <a:lstStyle/>
        <a:p>
          <a:endParaRPr lang="cs-CZ"/>
        </a:p>
      </dgm:t>
    </dgm:pt>
    <dgm:pt modelId="{AF784AE8-5214-474F-B864-C1B71E5BFBA8}">
      <dgm:prSet phldrT="[Text]"/>
      <dgm:spPr/>
      <dgm:t>
        <a:bodyPr/>
        <a:lstStyle/>
        <a:p>
          <a:r>
            <a:rPr lang="cs-CZ" dirty="0" err="1"/>
            <a:t>Tactics</a:t>
          </a:r>
          <a:r>
            <a:rPr lang="cs-CZ" dirty="0"/>
            <a:t> </a:t>
          </a:r>
          <a:r>
            <a:rPr lang="cs-CZ" dirty="0" err="1"/>
            <a:t>used</a:t>
          </a:r>
          <a:r>
            <a:rPr lang="cs-CZ" dirty="0"/>
            <a:t> to </a:t>
          </a:r>
          <a:r>
            <a:rPr lang="cs-CZ" dirty="0" err="1"/>
            <a:t>achieve</a:t>
          </a:r>
          <a:r>
            <a:rPr lang="cs-CZ" dirty="0"/>
            <a:t> </a:t>
          </a:r>
          <a:r>
            <a:rPr lang="cs-CZ" dirty="0" err="1"/>
            <a:t>the</a:t>
          </a:r>
          <a:r>
            <a:rPr lang="cs-CZ" dirty="0"/>
            <a:t> </a:t>
          </a:r>
          <a:r>
            <a:rPr lang="cs-CZ" dirty="0" err="1"/>
            <a:t>strategy</a:t>
          </a:r>
          <a:endParaRPr lang="cs-CZ" dirty="0"/>
        </a:p>
      </dgm:t>
    </dgm:pt>
    <dgm:pt modelId="{497D83C9-585A-447B-B275-7FBB8789E5B8}" type="parTrans" cxnId="{5AD252E3-B36B-41DD-82ED-05A7CAD0AC8E}">
      <dgm:prSet/>
      <dgm:spPr/>
      <dgm:t>
        <a:bodyPr/>
        <a:lstStyle/>
        <a:p>
          <a:endParaRPr lang="cs-CZ"/>
        </a:p>
      </dgm:t>
    </dgm:pt>
    <dgm:pt modelId="{6672B2DD-A21B-4E8A-A034-1DA81464CB9D}" type="sibTrans" cxnId="{5AD252E3-B36B-41DD-82ED-05A7CAD0AC8E}">
      <dgm:prSet/>
      <dgm:spPr/>
      <dgm:t>
        <a:bodyPr/>
        <a:lstStyle/>
        <a:p>
          <a:endParaRPr lang="cs-CZ"/>
        </a:p>
      </dgm:t>
    </dgm:pt>
    <dgm:pt modelId="{5CCF3671-69CD-417E-A9C6-3553FC3257B1}">
      <dgm:prSet phldrT="[Text]"/>
      <dgm:spPr/>
      <dgm:t>
        <a:bodyPr/>
        <a:lstStyle/>
        <a:p>
          <a:r>
            <a:rPr lang="cs-CZ" dirty="0" err="1"/>
            <a:t>Includes</a:t>
          </a:r>
          <a:r>
            <a:rPr lang="cs-CZ" dirty="0"/>
            <a:t> </a:t>
          </a:r>
          <a:r>
            <a:rPr lang="cs-CZ" dirty="0" err="1"/>
            <a:t>specific</a:t>
          </a:r>
          <a:r>
            <a:rPr lang="cs-CZ" dirty="0"/>
            <a:t> </a:t>
          </a:r>
          <a:r>
            <a:rPr lang="cs-CZ" dirty="0" err="1"/>
            <a:t>goals</a:t>
          </a:r>
          <a:r>
            <a:rPr lang="cs-CZ" dirty="0"/>
            <a:t>, budget, </a:t>
          </a:r>
          <a:r>
            <a:rPr lang="cs-CZ" dirty="0" err="1"/>
            <a:t>resources</a:t>
          </a:r>
          <a:endParaRPr lang="cs-CZ" dirty="0"/>
        </a:p>
      </dgm:t>
    </dgm:pt>
    <dgm:pt modelId="{CC8D082F-C7A9-4C27-863E-4DDEC5B7BACA}" type="parTrans" cxnId="{CB7E1B19-37E9-48C5-952A-2672A2FAA6CD}">
      <dgm:prSet/>
      <dgm:spPr/>
      <dgm:t>
        <a:bodyPr/>
        <a:lstStyle/>
        <a:p>
          <a:endParaRPr lang="cs-CZ"/>
        </a:p>
      </dgm:t>
    </dgm:pt>
    <dgm:pt modelId="{57BE75EB-A8E9-4A78-A738-B565F01F35F6}" type="sibTrans" cxnId="{CB7E1B19-37E9-48C5-952A-2672A2FAA6CD}">
      <dgm:prSet/>
      <dgm:spPr/>
      <dgm:t>
        <a:bodyPr/>
        <a:lstStyle/>
        <a:p>
          <a:endParaRPr lang="cs-CZ"/>
        </a:p>
      </dgm:t>
    </dgm:pt>
    <dgm:pt modelId="{F2CB6B4A-FF55-46C7-B2A1-4411990BD4E0}">
      <dgm:prSet phldrT="[Text]"/>
      <dgm:spPr/>
      <dgm:t>
        <a:bodyPr/>
        <a:lstStyle/>
        <a:p>
          <a:r>
            <a:rPr lang="cs-CZ" dirty="0" err="1"/>
            <a:t>Operational</a:t>
          </a:r>
          <a:r>
            <a:rPr lang="cs-CZ" dirty="0"/>
            <a:t> </a:t>
          </a:r>
          <a:r>
            <a:rPr lang="cs-CZ" dirty="0" err="1"/>
            <a:t>Planning</a:t>
          </a:r>
          <a:endParaRPr lang="cs-CZ" dirty="0"/>
        </a:p>
      </dgm:t>
    </dgm:pt>
    <dgm:pt modelId="{758F2BB0-8420-4AFE-B498-5059B289EC6D}" type="parTrans" cxnId="{59BBDCA4-57EA-4B61-92EC-F51E76E726C5}">
      <dgm:prSet/>
      <dgm:spPr/>
      <dgm:t>
        <a:bodyPr/>
        <a:lstStyle/>
        <a:p>
          <a:endParaRPr lang="cs-CZ"/>
        </a:p>
      </dgm:t>
    </dgm:pt>
    <dgm:pt modelId="{7593C54D-10EC-481C-A9D1-31B9DB4F92A0}" type="sibTrans" cxnId="{59BBDCA4-57EA-4B61-92EC-F51E76E726C5}">
      <dgm:prSet/>
      <dgm:spPr/>
      <dgm:t>
        <a:bodyPr/>
        <a:lstStyle/>
        <a:p>
          <a:endParaRPr lang="cs-CZ"/>
        </a:p>
      </dgm:t>
    </dgm:pt>
    <dgm:pt modelId="{2FFDC545-1FB8-4371-8AF5-DA12084D2A77}">
      <dgm:prSet phldrT="[Text]"/>
      <dgm:spPr/>
      <dgm:t>
        <a:bodyPr/>
        <a:lstStyle/>
        <a:p>
          <a:r>
            <a:rPr lang="cs-CZ" dirty="0" err="1"/>
            <a:t>Plan</a:t>
          </a:r>
          <a:r>
            <a:rPr lang="cs-CZ" dirty="0"/>
            <a:t> B </a:t>
          </a:r>
          <a:r>
            <a:rPr lang="cs-CZ" dirty="0" err="1"/>
            <a:t>when</a:t>
          </a:r>
          <a:r>
            <a:rPr lang="cs-CZ" dirty="0"/>
            <a:t> </a:t>
          </a:r>
          <a:r>
            <a:rPr lang="cs-CZ" dirty="0" err="1"/>
            <a:t>something</a:t>
          </a:r>
          <a:r>
            <a:rPr lang="cs-CZ" dirty="0"/>
            <a:t> </a:t>
          </a:r>
          <a:r>
            <a:rPr lang="cs-CZ" dirty="0" err="1"/>
            <a:t>unexpected</a:t>
          </a:r>
          <a:r>
            <a:rPr lang="cs-CZ" dirty="0"/>
            <a:t> </a:t>
          </a:r>
          <a:r>
            <a:rPr lang="cs-CZ" dirty="0" err="1"/>
            <a:t>happens</a:t>
          </a:r>
          <a:r>
            <a:rPr lang="cs-CZ" dirty="0"/>
            <a:t> </a:t>
          </a:r>
          <a:r>
            <a:rPr lang="cs-CZ" dirty="0" err="1"/>
            <a:t>or</a:t>
          </a:r>
          <a:r>
            <a:rPr lang="cs-CZ" dirty="0"/>
            <a:t> </a:t>
          </a:r>
          <a:r>
            <a:rPr lang="cs-CZ" dirty="0" err="1"/>
            <a:t>when</a:t>
          </a:r>
          <a:r>
            <a:rPr lang="cs-CZ" dirty="0"/>
            <a:t> </a:t>
          </a:r>
          <a:r>
            <a:rPr lang="cs-CZ" dirty="0" err="1"/>
            <a:t>something</a:t>
          </a:r>
          <a:r>
            <a:rPr lang="cs-CZ" dirty="0"/>
            <a:t> </a:t>
          </a:r>
          <a:r>
            <a:rPr lang="cs-CZ" dirty="0" err="1"/>
            <a:t>needs</a:t>
          </a:r>
          <a:r>
            <a:rPr lang="cs-CZ" dirty="0"/>
            <a:t> to </a:t>
          </a:r>
          <a:r>
            <a:rPr lang="cs-CZ" dirty="0" err="1"/>
            <a:t>be</a:t>
          </a:r>
          <a:r>
            <a:rPr lang="cs-CZ" dirty="0"/>
            <a:t> </a:t>
          </a:r>
          <a:r>
            <a:rPr lang="cs-CZ" dirty="0" err="1"/>
            <a:t>changed</a:t>
          </a:r>
          <a:endParaRPr lang="cs-CZ" dirty="0"/>
        </a:p>
      </dgm:t>
    </dgm:pt>
    <dgm:pt modelId="{BC9FE4D8-84B5-4D49-AFBB-D8FACBEC698B}" type="parTrans" cxnId="{B6474A36-F577-4F3A-A3D5-97C4D1DA5B3D}">
      <dgm:prSet/>
      <dgm:spPr/>
      <dgm:t>
        <a:bodyPr/>
        <a:lstStyle/>
        <a:p>
          <a:endParaRPr lang="cs-CZ"/>
        </a:p>
      </dgm:t>
    </dgm:pt>
    <dgm:pt modelId="{790219C5-8A0E-4CD7-B36C-A49A6FBEC537}" type="sibTrans" cxnId="{B6474A36-F577-4F3A-A3D5-97C4D1DA5B3D}">
      <dgm:prSet/>
      <dgm:spPr/>
      <dgm:t>
        <a:bodyPr/>
        <a:lstStyle/>
        <a:p>
          <a:endParaRPr lang="cs-CZ"/>
        </a:p>
      </dgm:t>
    </dgm:pt>
    <dgm:pt modelId="{1DC6E71C-389F-4585-BFD3-C7406C71F4EE}">
      <dgm:prSet phldrT="[Text]"/>
      <dgm:spPr/>
      <dgm:t>
        <a:bodyPr/>
        <a:lstStyle/>
        <a:p>
          <a:r>
            <a:rPr lang="cs-CZ" dirty="0"/>
            <a:t>Long term </a:t>
          </a:r>
          <a:r>
            <a:rPr lang="cs-CZ" dirty="0" err="1"/>
            <a:t>plan</a:t>
          </a:r>
          <a:r>
            <a:rPr lang="cs-CZ" dirty="0"/>
            <a:t> (</a:t>
          </a:r>
          <a:r>
            <a:rPr lang="cs-CZ" dirty="0" err="1"/>
            <a:t>typically</a:t>
          </a:r>
          <a:r>
            <a:rPr lang="cs-CZ" dirty="0"/>
            <a:t> 5 </a:t>
          </a:r>
          <a:r>
            <a:rPr lang="cs-CZ" dirty="0" err="1"/>
            <a:t>or</a:t>
          </a:r>
          <a:r>
            <a:rPr lang="cs-CZ" dirty="0"/>
            <a:t> 10 </a:t>
          </a:r>
          <a:r>
            <a:rPr lang="cs-CZ" dirty="0" err="1"/>
            <a:t>years</a:t>
          </a:r>
          <a:r>
            <a:rPr lang="cs-CZ" dirty="0"/>
            <a:t>)</a:t>
          </a:r>
        </a:p>
      </dgm:t>
    </dgm:pt>
    <dgm:pt modelId="{A777BDB3-14D9-4EF7-9986-BBFB574F3E6A}" type="parTrans" cxnId="{420AC023-CBA3-4211-A6D4-36ABC25B153F}">
      <dgm:prSet/>
      <dgm:spPr/>
      <dgm:t>
        <a:bodyPr/>
        <a:lstStyle/>
        <a:p>
          <a:endParaRPr lang="cs-CZ"/>
        </a:p>
      </dgm:t>
    </dgm:pt>
    <dgm:pt modelId="{7D988624-96C3-4D9D-A88C-B0B8C7CFC1D2}" type="sibTrans" cxnId="{420AC023-CBA3-4211-A6D4-36ABC25B153F}">
      <dgm:prSet/>
      <dgm:spPr/>
      <dgm:t>
        <a:bodyPr/>
        <a:lstStyle/>
        <a:p>
          <a:endParaRPr lang="cs-CZ"/>
        </a:p>
      </dgm:t>
    </dgm:pt>
    <dgm:pt modelId="{D4F116D9-1EE4-4F53-95AB-DEE9D9DDB83C}">
      <dgm:prSet phldrT="[Text]"/>
      <dgm:spPr/>
      <dgm:t>
        <a:bodyPr/>
        <a:lstStyle/>
        <a:p>
          <a:r>
            <a:rPr lang="cs-CZ" dirty="0"/>
            <a:t>Forward </a:t>
          </a:r>
          <a:r>
            <a:rPr lang="cs-CZ" dirty="0" err="1"/>
            <a:t>looking</a:t>
          </a:r>
          <a:endParaRPr lang="cs-CZ" dirty="0"/>
        </a:p>
      </dgm:t>
    </dgm:pt>
    <dgm:pt modelId="{5AC9831F-891E-4D58-B758-92D9C15432E2}" type="parTrans" cxnId="{63CE5C8C-D2D5-487A-8C7B-2A5BF40E8C5D}">
      <dgm:prSet/>
      <dgm:spPr/>
      <dgm:t>
        <a:bodyPr/>
        <a:lstStyle/>
        <a:p>
          <a:endParaRPr lang="cs-CZ"/>
        </a:p>
      </dgm:t>
    </dgm:pt>
    <dgm:pt modelId="{AF1F66EF-DADF-439B-A940-5DBB7E8A171F}" type="sibTrans" cxnId="{63CE5C8C-D2D5-487A-8C7B-2A5BF40E8C5D}">
      <dgm:prSet/>
      <dgm:spPr/>
      <dgm:t>
        <a:bodyPr/>
        <a:lstStyle/>
        <a:p>
          <a:endParaRPr lang="cs-CZ"/>
        </a:p>
      </dgm:t>
    </dgm:pt>
    <dgm:pt modelId="{908CFEA1-BF47-45A7-BE67-5BFAFD7C5DAD}">
      <dgm:prSet phldrT="[Text]"/>
      <dgm:spPr/>
      <dgm:t>
        <a:bodyPr/>
        <a:lstStyle/>
        <a:p>
          <a:r>
            <a:rPr lang="cs-CZ" dirty="0" err="1"/>
            <a:t>Short</a:t>
          </a:r>
          <a:r>
            <a:rPr lang="cs-CZ" dirty="0"/>
            <a:t> term </a:t>
          </a:r>
          <a:r>
            <a:rPr lang="cs-CZ" dirty="0" err="1"/>
            <a:t>plan</a:t>
          </a:r>
          <a:r>
            <a:rPr lang="cs-CZ" dirty="0"/>
            <a:t> (</a:t>
          </a:r>
          <a:r>
            <a:rPr lang="cs-CZ" dirty="0" err="1"/>
            <a:t>typically</a:t>
          </a:r>
          <a:r>
            <a:rPr lang="cs-CZ" dirty="0"/>
            <a:t> 1 </a:t>
          </a:r>
          <a:r>
            <a:rPr lang="cs-CZ" dirty="0" err="1"/>
            <a:t>year</a:t>
          </a:r>
          <a:r>
            <a:rPr lang="cs-CZ" dirty="0"/>
            <a:t> </a:t>
          </a:r>
          <a:r>
            <a:rPr lang="cs-CZ" dirty="0" err="1"/>
            <a:t>or</a:t>
          </a:r>
          <a:r>
            <a:rPr lang="cs-CZ" dirty="0"/>
            <a:t> </a:t>
          </a:r>
          <a:r>
            <a:rPr lang="cs-CZ" dirty="0" err="1"/>
            <a:t>less</a:t>
          </a:r>
          <a:r>
            <a:rPr lang="cs-CZ" dirty="0"/>
            <a:t>)</a:t>
          </a:r>
        </a:p>
      </dgm:t>
    </dgm:pt>
    <dgm:pt modelId="{462177B7-962F-4F10-B5C5-478F2F7197B5}" type="parTrans" cxnId="{2D2D11F2-D92C-451B-8AE3-B293626043F3}">
      <dgm:prSet/>
      <dgm:spPr/>
      <dgm:t>
        <a:bodyPr/>
        <a:lstStyle/>
        <a:p>
          <a:endParaRPr lang="cs-CZ"/>
        </a:p>
      </dgm:t>
    </dgm:pt>
    <dgm:pt modelId="{05C54B50-FFD3-4B44-8BA7-A86EEE8F5BA3}" type="sibTrans" cxnId="{2D2D11F2-D92C-451B-8AE3-B293626043F3}">
      <dgm:prSet/>
      <dgm:spPr/>
      <dgm:t>
        <a:bodyPr/>
        <a:lstStyle/>
        <a:p>
          <a:endParaRPr lang="cs-CZ"/>
        </a:p>
      </dgm:t>
    </dgm:pt>
    <dgm:pt modelId="{9AC89862-3785-4672-9AEB-910F0740F49B}">
      <dgm:prSet phldrT="[Text]"/>
      <dgm:spPr/>
      <dgm:t>
        <a:bodyPr/>
        <a:lstStyle/>
        <a:p>
          <a:r>
            <a:rPr lang="cs-CZ" dirty="0" err="1"/>
            <a:t>Plan</a:t>
          </a:r>
          <a:r>
            <a:rPr lang="cs-CZ" dirty="0"/>
            <a:t> </a:t>
          </a:r>
          <a:r>
            <a:rPr lang="cs-CZ" dirty="0" err="1"/>
            <a:t>for</a:t>
          </a:r>
          <a:r>
            <a:rPr lang="cs-CZ" dirty="0"/>
            <a:t> </a:t>
          </a:r>
          <a:r>
            <a:rPr lang="cs-CZ" dirty="0" err="1"/>
            <a:t>day</a:t>
          </a:r>
          <a:r>
            <a:rPr lang="cs-CZ" dirty="0"/>
            <a:t> to </a:t>
          </a:r>
          <a:r>
            <a:rPr lang="cs-CZ" dirty="0" err="1"/>
            <a:t>day</a:t>
          </a:r>
          <a:r>
            <a:rPr lang="cs-CZ" dirty="0"/>
            <a:t> </a:t>
          </a:r>
          <a:r>
            <a:rPr lang="cs-CZ" dirty="0" err="1"/>
            <a:t>running</a:t>
          </a:r>
          <a:endParaRPr lang="cs-CZ" dirty="0"/>
        </a:p>
      </dgm:t>
    </dgm:pt>
    <dgm:pt modelId="{8BC5112C-AF88-49F9-8839-3A02B87B10C3}" type="parTrans" cxnId="{A39B45C1-911C-4F86-BE0D-ECBBBCC72C52}">
      <dgm:prSet/>
      <dgm:spPr/>
      <dgm:t>
        <a:bodyPr/>
        <a:lstStyle/>
        <a:p>
          <a:endParaRPr lang="cs-CZ"/>
        </a:p>
      </dgm:t>
    </dgm:pt>
    <dgm:pt modelId="{C66C62BA-B1D6-4C93-8806-6DD3FAD827C1}" type="sibTrans" cxnId="{A39B45C1-911C-4F86-BE0D-ECBBBCC72C52}">
      <dgm:prSet/>
      <dgm:spPr/>
      <dgm:t>
        <a:bodyPr/>
        <a:lstStyle/>
        <a:p>
          <a:endParaRPr lang="cs-CZ"/>
        </a:p>
      </dgm:t>
    </dgm:pt>
    <dgm:pt modelId="{54C19536-67D6-46FB-8BFA-76ADD1F360CD}">
      <dgm:prSet phldrT="[Text]"/>
      <dgm:spPr/>
      <dgm:t>
        <a:bodyPr/>
        <a:lstStyle/>
        <a:p>
          <a:r>
            <a:rPr lang="cs-CZ" dirty="0" err="1"/>
            <a:t>Contingency</a:t>
          </a:r>
          <a:r>
            <a:rPr lang="cs-CZ" dirty="0"/>
            <a:t> </a:t>
          </a:r>
          <a:r>
            <a:rPr lang="cs-CZ" dirty="0" err="1"/>
            <a:t>Planning</a:t>
          </a:r>
          <a:endParaRPr lang="cs-CZ" dirty="0"/>
        </a:p>
      </dgm:t>
    </dgm:pt>
    <dgm:pt modelId="{12133155-8669-4AC4-9924-0F9188756BB5}" type="parTrans" cxnId="{E588D661-6CC6-48BD-8EEE-43CF60A078B0}">
      <dgm:prSet/>
      <dgm:spPr/>
      <dgm:t>
        <a:bodyPr/>
        <a:lstStyle/>
        <a:p>
          <a:endParaRPr lang="cs-CZ"/>
        </a:p>
      </dgm:t>
    </dgm:pt>
    <dgm:pt modelId="{C35D66D1-834B-4265-AF1A-5DF8F718CCB7}" type="sibTrans" cxnId="{E588D661-6CC6-48BD-8EEE-43CF60A078B0}">
      <dgm:prSet/>
      <dgm:spPr/>
      <dgm:t>
        <a:bodyPr/>
        <a:lstStyle/>
        <a:p>
          <a:endParaRPr lang="cs-CZ"/>
        </a:p>
      </dgm:t>
    </dgm:pt>
    <dgm:pt modelId="{31634C38-C38C-422B-A46C-65A22E94FD52}">
      <dgm:prSet phldrT="[Text]"/>
      <dgm:spPr/>
      <dgm:t>
        <a:bodyPr/>
        <a:lstStyle/>
        <a:p>
          <a:r>
            <a:rPr lang="cs-CZ" dirty="0" err="1"/>
            <a:t>Controlled</a:t>
          </a:r>
          <a:r>
            <a:rPr lang="cs-CZ" dirty="0"/>
            <a:t> via </a:t>
          </a:r>
          <a:r>
            <a:rPr lang="cs-CZ" dirty="0" err="1"/>
            <a:t>daily</a:t>
          </a:r>
          <a:r>
            <a:rPr lang="cs-CZ" dirty="0"/>
            <a:t>/</a:t>
          </a:r>
          <a:r>
            <a:rPr lang="cs-CZ" dirty="0" err="1"/>
            <a:t>weekly</a:t>
          </a:r>
          <a:r>
            <a:rPr lang="cs-CZ" dirty="0"/>
            <a:t>/</a:t>
          </a:r>
          <a:r>
            <a:rPr lang="cs-CZ" dirty="0" err="1"/>
            <a:t>monthly</a:t>
          </a:r>
          <a:r>
            <a:rPr lang="cs-CZ" dirty="0"/>
            <a:t> </a:t>
          </a:r>
          <a:r>
            <a:rPr lang="cs-CZ" dirty="0" err="1"/>
            <a:t>reports</a:t>
          </a:r>
          <a:endParaRPr lang="cs-CZ" dirty="0"/>
        </a:p>
      </dgm:t>
    </dgm:pt>
    <dgm:pt modelId="{DD35D150-4402-4A40-BE5A-9EC668CDDDC1}" type="parTrans" cxnId="{1366D22E-50E9-43D5-BB6A-661259EDE6F1}">
      <dgm:prSet/>
      <dgm:spPr/>
      <dgm:t>
        <a:bodyPr/>
        <a:lstStyle/>
        <a:p>
          <a:endParaRPr lang="cs-CZ"/>
        </a:p>
      </dgm:t>
    </dgm:pt>
    <dgm:pt modelId="{DF45DC8A-D200-4334-AB0F-0F5B93AF42A3}" type="sibTrans" cxnId="{1366D22E-50E9-43D5-BB6A-661259EDE6F1}">
      <dgm:prSet/>
      <dgm:spPr/>
      <dgm:t>
        <a:bodyPr/>
        <a:lstStyle/>
        <a:p>
          <a:endParaRPr lang="cs-CZ"/>
        </a:p>
      </dgm:t>
    </dgm:pt>
    <dgm:pt modelId="{5D57D611-FF61-448D-BEDB-BA755AE3C03F}" type="pres">
      <dgm:prSet presAssocID="{7784B27B-BD49-4D96-93B9-C41D3E1F553E}" presName="linear" presStyleCnt="0">
        <dgm:presLayoutVars>
          <dgm:dir/>
          <dgm:resizeHandles val="exact"/>
        </dgm:presLayoutVars>
      </dgm:prSet>
      <dgm:spPr/>
    </dgm:pt>
    <dgm:pt modelId="{E066FB56-7EC9-47C3-ACF5-C320512519DE}" type="pres">
      <dgm:prSet presAssocID="{7330DF5F-1CAA-454B-A6A8-8A67D2DFF956}" presName="comp" presStyleCnt="0"/>
      <dgm:spPr/>
    </dgm:pt>
    <dgm:pt modelId="{307A277B-2E2B-474C-BB7A-80E06DA7B4A1}" type="pres">
      <dgm:prSet presAssocID="{7330DF5F-1CAA-454B-A6A8-8A67D2DFF956}" presName="box" presStyleLbl="node1" presStyleIdx="0" presStyleCnt="4"/>
      <dgm:spPr/>
    </dgm:pt>
    <dgm:pt modelId="{8634B445-4F83-4B70-8650-70C7A35DF120}" type="pres">
      <dgm:prSet presAssocID="{7330DF5F-1CAA-454B-A6A8-8A67D2DFF956}"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9000" b="-59000"/>
          </a:stretch>
        </a:blipFill>
      </dgm:spPr>
      <dgm:extLst>
        <a:ext uri="{E40237B7-FDA0-4F09-8148-C483321AD2D9}">
          <dgm14:cNvPr xmlns:dgm14="http://schemas.microsoft.com/office/drawing/2010/diagram" id="0" name="" descr="3D brýle se souvislou výplní"/>
        </a:ext>
      </dgm:extLst>
    </dgm:pt>
    <dgm:pt modelId="{C263A216-E14B-4BF7-875B-24782FAA5D8A}" type="pres">
      <dgm:prSet presAssocID="{7330DF5F-1CAA-454B-A6A8-8A67D2DFF956}" presName="text" presStyleLbl="node1" presStyleIdx="0" presStyleCnt="4">
        <dgm:presLayoutVars>
          <dgm:bulletEnabled val="1"/>
        </dgm:presLayoutVars>
      </dgm:prSet>
      <dgm:spPr/>
    </dgm:pt>
    <dgm:pt modelId="{0C1AAF9D-A96E-4D19-86C5-8533BF54D7AD}" type="pres">
      <dgm:prSet presAssocID="{7460D298-F9B9-431B-B157-4415C405E057}" presName="spacer" presStyleCnt="0"/>
      <dgm:spPr/>
    </dgm:pt>
    <dgm:pt modelId="{4678829F-3DEF-442F-BE42-8D80552E1CD7}" type="pres">
      <dgm:prSet presAssocID="{9B038CBC-8686-40A9-9F06-18E62B6C0424}" presName="comp" presStyleCnt="0"/>
      <dgm:spPr/>
    </dgm:pt>
    <dgm:pt modelId="{109AC63C-8E41-44C5-B628-6E21BEFA3F1F}" type="pres">
      <dgm:prSet presAssocID="{9B038CBC-8686-40A9-9F06-18E62B6C0424}" presName="box" presStyleLbl="node1" presStyleIdx="1" presStyleCnt="4"/>
      <dgm:spPr/>
    </dgm:pt>
    <dgm:pt modelId="{6DB084FB-64FB-44E4-9C88-E352CE63B704}" type="pres">
      <dgm:prSet presAssocID="{9B038CBC-8686-40A9-9F06-18E62B6C0424}"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9000" b="-59000"/>
          </a:stretch>
        </a:blipFill>
      </dgm:spPr>
      <dgm:extLst>
        <a:ext uri="{E40237B7-FDA0-4F09-8148-C483321AD2D9}">
          <dgm14:cNvPr xmlns:dgm14="http://schemas.microsoft.com/office/drawing/2010/diagram" id="0" name="" descr="Umělá inteligence obrys"/>
        </a:ext>
      </dgm:extLst>
    </dgm:pt>
    <dgm:pt modelId="{7AE174FA-99CF-4B55-B3B1-8E5496254D12}" type="pres">
      <dgm:prSet presAssocID="{9B038CBC-8686-40A9-9F06-18E62B6C0424}" presName="text" presStyleLbl="node1" presStyleIdx="1" presStyleCnt="4">
        <dgm:presLayoutVars>
          <dgm:bulletEnabled val="1"/>
        </dgm:presLayoutVars>
      </dgm:prSet>
      <dgm:spPr/>
    </dgm:pt>
    <dgm:pt modelId="{7AA355B5-4B9A-4171-9CB4-02A8CE656330}" type="pres">
      <dgm:prSet presAssocID="{B4F2A761-E0F4-4387-841F-B478D27AB1F7}" presName="spacer" presStyleCnt="0"/>
      <dgm:spPr/>
    </dgm:pt>
    <dgm:pt modelId="{909521D0-AB9D-498D-B596-D39F9F80F669}" type="pres">
      <dgm:prSet presAssocID="{F2CB6B4A-FF55-46C7-B2A1-4411990BD4E0}" presName="comp" presStyleCnt="0"/>
      <dgm:spPr/>
    </dgm:pt>
    <dgm:pt modelId="{8F36A026-8B3B-4D21-88AF-6E2C121ACA32}" type="pres">
      <dgm:prSet presAssocID="{F2CB6B4A-FF55-46C7-B2A1-4411990BD4E0}" presName="box" presStyleLbl="node1" presStyleIdx="2" presStyleCnt="4"/>
      <dgm:spPr/>
    </dgm:pt>
    <dgm:pt modelId="{26B57893-F446-485B-A955-D0EE39B55D12}" type="pres">
      <dgm:prSet presAssocID="{F2CB6B4A-FF55-46C7-B2A1-4411990BD4E0}"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9000" b="-59000"/>
          </a:stretch>
        </a:blipFill>
      </dgm:spPr>
      <dgm:extLst>
        <a:ext uri="{E40237B7-FDA0-4F09-8148-C483321AD2D9}">
          <dgm14:cNvPr xmlns:dgm14="http://schemas.microsoft.com/office/drawing/2010/diagram" id="0" name="" descr="Kruhová šipka se souvislou výplní"/>
        </a:ext>
      </dgm:extLst>
    </dgm:pt>
    <dgm:pt modelId="{1C38DB72-A459-46D1-A814-C7EA34C334A3}" type="pres">
      <dgm:prSet presAssocID="{F2CB6B4A-FF55-46C7-B2A1-4411990BD4E0}" presName="text" presStyleLbl="node1" presStyleIdx="2" presStyleCnt="4">
        <dgm:presLayoutVars>
          <dgm:bulletEnabled val="1"/>
        </dgm:presLayoutVars>
      </dgm:prSet>
      <dgm:spPr/>
    </dgm:pt>
    <dgm:pt modelId="{EDFA7117-B30A-4726-B33C-03192AED33AE}" type="pres">
      <dgm:prSet presAssocID="{7593C54D-10EC-481C-A9D1-31B9DB4F92A0}" presName="spacer" presStyleCnt="0"/>
      <dgm:spPr/>
    </dgm:pt>
    <dgm:pt modelId="{A1FBEC1F-BDCF-43D1-A6D8-6860D4025273}" type="pres">
      <dgm:prSet presAssocID="{54C19536-67D6-46FB-8BFA-76ADD1F360CD}" presName="comp" presStyleCnt="0"/>
      <dgm:spPr/>
    </dgm:pt>
    <dgm:pt modelId="{0E660FB4-0804-4A43-A675-72375B5F69AD}" type="pres">
      <dgm:prSet presAssocID="{54C19536-67D6-46FB-8BFA-76ADD1F360CD}" presName="box" presStyleLbl="node1" presStyleIdx="3" presStyleCnt="4"/>
      <dgm:spPr/>
    </dgm:pt>
    <dgm:pt modelId="{D7264118-6000-45B7-9B82-59910DDE4B4C}" type="pres">
      <dgm:prSet presAssocID="{54C19536-67D6-46FB-8BFA-76ADD1F360CD}"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9000" b="-59000"/>
          </a:stretch>
        </a:blipFill>
      </dgm:spPr>
      <dgm:extLst>
        <a:ext uri="{E40237B7-FDA0-4F09-8148-C483321AD2D9}">
          <dgm14:cNvPr xmlns:dgm14="http://schemas.microsoft.com/office/drawing/2010/diagram" id="0" name="" descr="Zvonící budík se souvislou výplní"/>
        </a:ext>
      </dgm:extLst>
    </dgm:pt>
    <dgm:pt modelId="{5D3173DD-6A75-490F-9D12-822EEBB16559}" type="pres">
      <dgm:prSet presAssocID="{54C19536-67D6-46FB-8BFA-76ADD1F360CD}" presName="text" presStyleLbl="node1" presStyleIdx="3" presStyleCnt="4">
        <dgm:presLayoutVars>
          <dgm:bulletEnabled val="1"/>
        </dgm:presLayoutVars>
      </dgm:prSet>
      <dgm:spPr/>
    </dgm:pt>
  </dgm:ptLst>
  <dgm:cxnLst>
    <dgm:cxn modelId="{40E1A606-93E6-49DB-A147-3F1994B3D7CA}" type="presOf" srcId="{D4F116D9-1EE4-4F53-95AB-DEE9D9DDB83C}" destId="{C263A216-E14B-4BF7-875B-24782FAA5D8A}" srcOrd="1" destOrd="3" presId="urn:microsoft.com/office/officeart/2005/8/layout/vList4"/>
    <dgm:cxn modelId="{06BD5312-8345-4E1C-BA49-C3DD6C0E64F0}" type="presOf" srcId="{5CCF3671-69CD-417E-A9C6-3553FC3257B1}" destId="{109AC63C-8E41-44C5-B628-6E21BEFA3F1F}" srcOrd="0" destOrd="3" presId="urn:microsoft.com/office/officeart/2005/8/layout/vList4"/>
    <dgm:cxn modelId="{CB7E1B19-37E9-48C5-952A-2672A2FAA6CD}" srcId="{9B038CBC-8686-40A9-9F06-18E62B6C0424}" destId="{5CCF3671-69CD-417E-A9C6-3553FC3257B1}" srcOrd="2" destOrd="0" parTransId="{CC8D082F-C7A9-4C27-863E-4DDEC5B7BACA}" sibTransId="{57BE75EB-A8E9-4A78-A738-B565F01F35F6}"/>
    <dgm:cxn modelId="{BF1A0820-0B3A-4C38-8EAD-83EEA8013B52}" type="presOf" srcId="{AF784AE8-5214-474F-B864-C1B71E5BFBA8}" destId="{109AC63C-8E41-44C5-B628-6E21BEFA3F1F}" srcOrd="0" destOrd="1" presId="urn:microsoft.com/office/officeart/2005/8/layout/vList4"/>
    <dgm:cxn modelId="{DDB19420-B2A5-4ECE-A5E1-EC0753A1BC8F}" type="presOf" srcId="{54C19536-67D6-46FB-8BFA-76ADD1F360CD}" destId="{0E660FB4-0804-4A43-A675-72375B5F69AD}" srcOrd="0" destOrd="0" presId="urn:microsoft.com/office/officeart/2005/8/layout/vList4"/>
    <dgm:cxn modelId="{991C1623-E278-49D9-9718-97DD52AFB445}" type="presOf" srcId="{2FFDC545-1FB8-4371-8AF5-DA12084D2A77}" destId="{5D3173DD-6A75-490F-9D12-822EEBB16559}" srcOrd="1" destOrd="1" presId="urn:microsoft.com/office/officeart/2005/8/layout/vList4"/>
    <dgm:cxn modelId="{420AC023-CBA3-4211-A6D4-36ABC25B153F}" srcId="{7330DF5F-1CAA-454B-A6A8-8A67D2DFF956}" destId="{1DC6E71C-389F-4585-BFD3-C7406C71F4EE}" srcOrd="1" destOrd="0" parTransId="{A777BDB3-14D9-4EF7-9986-BBFB574F3E6A}" sibTransId="{7D988624-96C3-4D9D-A88C-B0B8C7CFC1D2}"/>
    <dgm:cxn modelId="{95E33729-2720-4FE1-9824-5CCFCA096DFF}" type="presOf" srcId="{7330DF5F-1CAA-454B-A6A8-8A67D2DFF956}" destId="{C263A216-E14B-4BF7-875B-24782FAA5D8A}" srcOrd="1" destOrd="0" presId="urn:microsoft.com/office/officeart/2005/8/layout/vList4"/>
    <dgm:cxn modelId="{1366D22E-50E9-43D5-BB6A-661259EDE6F1}" srcId="{F2CB6B4A-FF55-46C7-B2A1-4411990BD4E0}" destId="{31634C38-C38C-422B-A46C-65A22E94FD52}" srcOrd="1" destOrd="0" parTransId="{DD35D150-4402-4A40-BE5A-9EC668CDDDC1}" sibTransId="{DF45DC8A-D200-4334-AB0F-0F5B93AF42A3}"/>
    <dgm:cxn modelId="{69B0A22F-212A-4C45-AE37-AD036F378A01}" type="presOf" srcId="{9AC89862-3785-4672-9AEB-910F0740F49B}" destId="{1C38DB72-A459-46D1-A814-C7EA34C334A3}" srcOrd="1" destOrd="1" presId="urn:microsoft.com/office/officeart/2005/8/layout/vList4"/>
    <dgm:cxn modelId="{B5AFDE31-D587-4B89-8C40-AEF4E881918F}" type="presOf" srcId="{31634C38-C38C-422B-A46C-65A22E94FD52}" destId="{8F36A026-8B3B-4D21-88AF-6E2C121ACA32}" srcOrd="0" destOrd="2" presId="urn:microsoft.com/office/officeart/2005/8/layout/vList4"/>
    <dgm:cxn modelId="{B6474A36-F577-4F3A-A3D5-97C4D1DA5B3D}" srcId="{54C19536-67D6-46FB-8BFA-76ADD1F360CD}" destId="{2FFDC545-1FB8-4371-8AF5-DA12084D2A77}" srcOrd="0" destOrd="0" parTransId="{BC9FE4D8-84B5-4D49-AFBB-D8FACBEC698B}" sibTransId="{790219C5-8A0E-4CD7-B36C-A49A6FBEC537}"/>
    <dgm:cxn modelId="{E588D661-6CC6-48BD-8EEE-43CF60A078B0}" srcId="{7784B27B-BD49-4D96-93B9-C41D3E1F553E}" destId="{54C19536-67D6-46FB-8BFA-76ADD1F360CD}" srcOrd="3" destOrd="0" parTransId="{12133155-8669-4AC4-9924-0F9188756BB5}" sibTransId="{C35D66D1-834B-4265-AF1A-5DF8F718CCB7}"/>
    <dgm:cxn modelId="{9929F147-8209-4BC3-864F-CEF3BA6C0D74}" srcId="{7784B27B-BD49-4D96-93B9-C41D3E1F553E}" destId="{9B038CBC-8686-40A9-9F06-18E62B6C0424}" srcOrd="1" destOrd="0" parTransId="{6ADA8129-C331-4CA3-9CFB-17D47306C6C0}" sibTransId="{B4F2A761-E0F4-4387-841F-B478D27AB1F7}"/>
    <dgm:cxn modelId="{EAA0B04A-3B3E-4061-908D-EA6B8CED03A7}" type="presOf" srcId="{7330DF5F-1CAA-454B-A6A8-8A67D2DFF956}" destId="{307A277B-2E2B-474C-BB7A-80E06DA7B4A1}" srcOrd="0" destOrd="0" presId="urn:microsoft.com/office/officeart/2005/8/layout/vList4"/>
    <dgm:cxn modelId="{252CD650-CA79-43F0-A0AF-2E3F019E5169}" type="presOf" srcId="{F2CB6B4A-FF55-46C7-B2A1-4411990BD4E0}" destId="{8F36A026-8B3B-4D21-88AF-6E2C121ACA32}" srcOrd="0" destOrd="0" presId="urn:microsoft.com/office/officeart/2005/8/layout/vList4"/>
    <dgm:cxn modelId="{BACBC859-E091-4218-9F51-DAA7EE3C9212}" type="presOf" srcId="{54C19536-67D6-46FB-8BFA-76ADD1F360CD}" destId="{5D3173DD-6A75-490F-9D12-822EEBB16559}" srcOrd="1" destOrd="0" presId="urn:microsoft.com/office/officeart/2005/8/layout/vList4"/>
    <dgm:cxn modelId="{C3E1EE5A-F34E-4734-87EC-2D19D4CEBEDE}" type="presOf" srcId="{AF784AE8-5214-474F-B864-C1B71E5BFBA8}" destId="{7AE174FA-99CF-4B55-B3B1-8E5496254D12}" srcOrd="1" destOrd="1" presId="urn:microsoft.com/office/officeart/2005/8/layout/vList4"/>
    <dgm:cxn modelId="{AFDC167F-EB21-4FE9-AA50-226560874640}" type="presOf" srcId="{9AC89862-3785-4672-9AEB-910F0740F49B}" destId="{8F36A026-8B3B-4D21-88AF-6E2C121ACA32}" srcOrd="0" destOrd="1" presId="urn:microsoft.com/office/officeart/2005/8/layout/vList4"/>
    <dgm:cxn modelId="{2120E67F-121A-42AD-AD62-5DFA12DD7BAF}" type="presOf" srcId="{4F59E8F7-A2BA-4DB7-90AB-EB208C28F718}" destId="{307A277B-2E2B-474C-BB7A-80E06DA7B4A1}" srcOrd="0" destOrd="1" presId="urn:microsoft.com/office/officeart/2005/8/layout/vList4"/>
    <dgm:cxn modelId="{E565E886-646A-4D08-9DFD-AA7605B7E4B3}" type="presOf" srcId="{9B038CBC-8686-40A9-9F06-18E62B6C0424}" destId="{109AC63C-8E41-44C5-B628-6E21BEFA3F1F}" srcOrd="0" destOrd="0" presId="urn:microsoft.com/office/officeart/2005/8/layout/vList4"/>
    <dgm:cxn modelId="{1EA7E38A-5E73-422A-B930-4D0D175E89E0}" type="presOf" srcId="{5CCF3671-69CD-417E-A9C6-3553FC3257B1}" destId="{7AE174FA-99CF-4B55-B3B1-8E5496254D12}" srcOrd="1" destOrd="3" presId="urn:microsoft.com/office/officeart/2005/8/layout/vList4"/>
    <dgm:cxn modelId="{63CE5C8C-D2D5-487A-8C7B-2A5BF40E8C5D}" srcId="{7330DF5F-1CAA-454B-A6A8-8A67D2DFF956}" destId="{D4F116D9-1EE4-4F53-95AB-DEE9D9DDB83C}" srcOrd="2" destOrd="0" parTransId="{5AC9831F-891E-4D58-B758-92D9C15432E2}" sibTransId="{AF1F66EF-DADF-439B-A940-5DBB7E8A171F}"/>
    <dgm:cxn modelId="{D9CEB18C-06D3-4A45-BB58-5ABB2D2E71A9}" type="presOf" srcId="{2FFDC545-1FB8-4371-8AF5-DA12084D2A77}" destId="{0E660FB4-0804-4A43-A675-72375B5F69AD}" srcOrd="0" destOrd="1" presId="urn:microsoft.com/office/officeart/2005/8/layout/vList4"/>
    <dgm:cxn modelId="{0A539D8E-8F2C-43D3-BC07-68E42CC489D1}" type="presOf" srcId="{908CFEA1-BF47-45A7-BE67-5BFAFD7C5DAD}" destId="{7AE174FA-99CF-4B55-B3B1-8E5496254D12}" srcOrd="1" destOrd="2" presId="urn:microsoft.com/office/officeart/2005/8/layout/vList4"/>
    <dgm:cxn modelId="{CD9B6A90-048B-41E7-8F8F-1D812041293E}" type="presOf" srcId="{7784B27B-BD49-4D96-93B9-C41D3E1F553E}" destId="{5D57D611-FF61-448D-BEDB-BA755AE3C03F}" srcOrd="0" destOrd="0" presId="urn:microsoft.com/office/officeart/2005/8/layout/vList4"/>
    <dgm:cxn modelId="{67813595-06EF-448A-85E8-F01F87016286}" type="presOf" srcId="{1DC6E71C-389F-4585-BFD3-C7406C71F4EE}" destId="{307A277B-2E2B-474C-BB7A-80E06DA7B4A1}" srcOrd="0" destOrd="2" presId="urn:microsoft.com/office/officeart/2005/8/layout/vList4"/>
    <dgm:cxn modelId="{20410197-A83B-42F1-B822-EA0C99DA2FC9}" type="presOf" srcId="{31634C38-C38C-422B-A46C-65A22E94FD52}" destId="{1C38DB72-A459-46D1-A814-C7EA34C334A3}" srcOrd="1" destOrd="2" presId="urn:microsoft.com/office/officeart/2005/8/layout/vList4"/>
    <dgm:cxn modelId="{0B9BFEA3-8504-4412-9626-38DA5E3B320C}" type="presOf" srcId="{D4F116D9-1EE4-4F53-95AB-DEE9D9DDB83C}" destId="{307A277B-2E2B-474C-BB7A-80E06DA7B4A1}" srcOrd="0" destOrd="3" presId="urn:microsoft.com/office/officeart/2005/8/layout/vList4"/>
    <dgm:cxn modelId="{59BBDCA4-57EA-4B61-92EC-F51E76E726C5}" srcId="{7784B27B-BD49-4D96-93B9-C41D3E1F553E}" destId="{F2CB6B4A-FF55-46C7-B2A1-4411990BD4E0}" srcOrd="2" destOrd="0" parTransId="{758F2BB0-8420-4AFE-B498-5059B289EC6D}" sibTransId="{7593C54D-10EC-481C-A9D1-31B9DB4F92A0}"/>
    <dgm:cxn modelId="{507D33A7-16F0-4C00-A3DE-936648211AFF}" srcId="{7784B27B-BD49-4D96-93B9-C41D3E1F553E}" destId="{7330DF5F-1CAA-454B-A6A8-8A67D2DFF956}" srcOrd="0" destOrd="0" parTransId="{C81D3CA6-2574-4F5B-94AA-A18E394A40E0}" sibTransId="{7460D298-F9B9-431B-B157-4415C405E057}"/>
    <dgm:cxn modelId="{A39B45C1-911C-4F86-BE0D-ECBBBCC72C52}" srcId="{F2CB6B4A-FF55-46C7-B2A1-4411990BD4E0}" destId="{9AC89862-3785-4672-9AEB-910F0740F49B}" srcOrd="0" destOrd="0" parTransId="{8BC5112C-AF88-49F9-8839-3A02B87B10C3}" sibTransId="{C66C62BA-B1D6-4C93-8806-6DD3FAD827C1}"/>
    <dgm:cxn modelId="{B1DC0BD1-789A-4C1D-B5C7-460B2F5FBB42}" type="presOf" srcId="{F2CB6B4A-FF55-46C7-B2A1-4411990BD4E0}" destId="{1C38DB72-A459-46D1-A814-C7EA34C334A3}" srcOrd="1" destOrd="0" presId="urn:microsoft.com/office/officeart/2005/8/layout/vList4"/>
    <dgm:cxn modelId="{D02D30DB-0539-4B5A-B24D-75E1FE69F250}" type="presOf" srcId="{4F59E8F7-A2BA-4DB7-90AB-EB208C28F718}" destId="{C263A216-E14B-4BF7-875B-24782FAA5D8A}" srcOrd="1" destOrd="1" presId="urn:microsoft.com/office/officeart/2005/8/layout/vList4"/>
    <dgm:cxn modelId="{8B9F99DE-8FC2-4F65-9E02-5E79FF8F930B}" srcId="{7330DF5F-1CAA-454B-A6A8-8A67D2DFF956}" destId="{4F59E8F7-A2BA-4DB7-90AB-EB208C28F718}" srcOrd="0" destOrd="0" parTransId="{77B0D9F7-98CB-4859-A306-5D8C58CD94C0}" sibTransId="{1F2EE417-3A49-4432-919E-34D4121C2DE2}"/>
    <dgm:cxn modelId="{E88A75E1-1A91-4188-ABBA-78BA4E5BF170}" type="presOf" srcId="{1DC6E71C-389F-4585-BFD3-C7406C71F4EE}" destId="{C263A216-E14B-4BF7-875B-24782FAA5D8A}" srcOrd="1" destOrd="2" presId="urn:microsoft.com/office/officeart/2005/8/layout/vList4"/>
    <dgm:cxn modelId="{5AD252E3-B36B-41DD-82ED-05A7CAD0AC8E}" srcId="{9B038CBC-8686-40A9-9F06-18E62B6C0424}" destId="{AF784AE8-5214-474F-B864-C1B71E5BFBA8}" srcOrd="0" destOrd="0" parTransId="{497D83C9-585A-447B-B275-7FBB8789E5B8}" sibTransId="{6672B2DD-A21B-4E8A-A034-1DA81464CB9D}"/>
    <dgm:cxn modelId="{9EEFBCE3-07E6-4CE8-AE41-B10F9C112404}" type="presOf" srcId="{9B038CBC-8686-40A9-9F06-18E62B6C0424}" destId="{7AE174FA-99CF-4B55-B3B1-8E5496254D12}" srcOrd="1" destOrd="0" presId="urn:microsoft.com/office/officeart/2005/8/layout/vList4"/>
    <dgm:cxn modelId="{F11A04E9-437B-4313-A60B-F60B6B03EB8E}" type="presOf" srcId="{908CFEA1-BF47-45A7-BE67-5BFAFD7C5DAD}" destId="{109AC63C-8E41-44C5-B628-6E21BEFA3F1F}" srcOrd="0" destOrd="2" presId="urn:microsoft.com/office/officeart/2005/8/layout/vList4"/>
    <dgm:cxn modelId="{2D2D11F2-D92C-451B-8AE3-B293626043F3}" srcId="{9B038CBC-8686-40A9-9F06-18E62B6C0424}" destId="{908CFEA1-BF47-45A7-BE67-5BFAFD7C5DAD}" srcOrd="1" destOrd="0" parTransId="{462177B7-962F-4F10-B5C5-478F2F7197B5}" sibTransId="{05C54B50-FFD3-4B44-8BA7-A86EEE8F5BA3}"/>
    <dgm:cxn modelId="{E42ACF27-F16F-4907-8ED7-EA7F9689AB7C}" type="presParOf" srcId="{5D57D611-FF61-448D-BEDB-BA755AE3C03F}" destId="{E066FB56-7EC9-47C3-ACF5-C320512519DE}" srcOrd="0" destOrd="0" presId="urn:microsoft.com/office/officeart/2005/8/layout/vList4"/>
    <dgm:cxn modelId="{7B0FC2E5-C4F5-46B9-B2B9-76F00E26469C}" type="presParOf" srcId="{E066FB56-7EC9-47C3-ACF5-C320512519DE}" destId="{307A277B-2E2B-474C-BB7A-80E06DA7B4A1}" srcOrd="0" destOrd="0" presId="urn:microsoft.com/office/officeart/2005/8/layout/vList4"/>
    <dgm:cxn modelId="{54114FB4-ADC7-49AF-9B7C-DF0B5E5C320F}" type="presParOf" srcId="{E066FB56-7EC9-47C3-ACF5-C320512519DE}" destId="{8634B445-4F83-4B70-8650-70C7A35DF120}" srcOrd="1" destOrd="0" presId="urn:microsoft.com/office/officeart/2005/8/layout/vList4"/>
    <dgm:cxn modelId="{89D2F619-246E-46D5-AA2B-E3FCD1CE750D}" type="presParOf" srcId="{E066FB56-7EC9-47C3-ACF5-C320512519DE}" destId="{C263A216-E14B-4BF7-875B-24782FAA5D8A}" srcOrd="2" destOrd="0" presId="urn:microsoft.com/office/officeart/2005/8/layout/vList4"/>
    <dgm:cxn modelId="{ADBB6CD9-28A9-44D3-8C6D-7951ED33E426}" type="presParOf" srcId="{5D57D611-FF61-448D-BEDB-BA755AE3C03F}" destId="{0C1AAF9D-A96E-4D19-86C5-8533BF54D7AD}" srcOrd="1" destOrd="0" presId="urn:microsoft.com/office/officeart/2005/8/layout/vList4"/>
    <dgm:cxn modelId="{48B9FDCE-44A4-4AB0-8AA4-082ADAD827DD}" type="presParOf" srcId="{5D57D611-FF61-448D-BEDB-BA755AE3C03F}" destId="{4678829F-3DEF-442F-BE42-8D80552E1CD7}" srcOrd="2" destOrd="0" presId="urn:microsoft.com/office/officeart/2005/8/layout/vList4"/>
    <dgm:cxn modelId="{6ED762D8-4BFA-448B-8EB4-64F7718BAC12}" type="presParOf" srcId="{4678829F-3DEF-442F-BE42-8D80552E1CD7}" destId="{109AC63C-8E41-44C5-B628-6E21BEFA3F1F}" srcOrd="0" destOrd="0" presId="urn:microsoft.com/office/officeart/2005/8/layout/vList4"/>
    <dgm:cxn modelId="{B4A303F5-BCF6-4436-939A-D790AA8FD30F}" type="presParOf" srcId="{4678829F-3DEF-442F-BE42-8D80552E1CD7}" destId="{6DB084FB-64FB-44E4-9C88-E352CE63B704}" srcOrd="1" destOrd="0" presId="urn:microsoft.com/office/officeart/2005/8/layout/vList4"/>
    <dgm:cxn modelId="{AD278021-EBEC-4984-867B-A144E4E9C76F}" type="presParOf" srcId="{4678829F-3DEF-442F-BE42-8D80552E1CD7}" destId="{7AE174FA-99CF-4B55-B3B1-8E5496254D12}" srcOrd="2" destOrd="0" presId="urn:microsoft.com/office/officeart/2005/8/layout/vList4"/>
    <dgm:cxn modelId="{E5F2D8B7-D219-43FD-A698-57352CAD4435}" type="presParOf" srcId="{5D57D611-FF61-448D-BEDB-BA755AE3C03F}" destId="{7AA355B5-4B9A-4171-9CB4-02A8CE656330}" srcOrd="3" destOrd="0" presId="urn:microsoft.com/office/officeart/2005/8/layout/vList4"/>
    <dgm:cxn modelId="{DA2257AE-9831-4E95-B806-2E031CCADBC6}" type="presParOf" srcId="{5D57D611-FF61-448D-BEDB-BA755AE3C03F}" destId="{909521D0-AB9D-498D-B596-D39F9F80F669}" srcOrd="4" destOrd="0" presId="urn:microsoft.com/office/officeart/2005/8/layout/vList4"/>
    <dgm:cxn modelId="{ED539499-3CF1-4A3A-A5AF-E5B27634B5D9}" type="presParOf" srcId="{909521D0-AB9D-498D-B596-D39F9F80F669}" destId="{8F36A026-8B3B-4D21-88AF-6E2C121ACA32}" srcOrd="0" destOrd="0" presId="urn:microsoft.com/office/officeart/2005/8/layout/vList4"/>
    <dgm:cxn modelId="{ACC62FA5-18D4-4153-BA15-06DE27B9DCAD}" type="presParOf" srcId="{909521D0-AB9D-498D-B596-D39F9F80F669}" destId="{26B57893-F446-485B-A955-D0EE39B55D12}" srcOrd="1" destOrd="0" presId="urn:microsoft.com/office/officeart/2005/8/layout/vList4"/>
    <dgm:cxn modelId="{BE963415-16F1-4233-91FB-F5A2F0D785B3}" type="presParOf" srcId="{909521D0-AB9D-498D-B596-D39F9F80F669}" destId="{1C38DB72-A459-46D1-A814-C7EA34C334A3}" srcOrd="2" destOrd="0" presId="urn:microsoft.com/office/officeart/2005/8/layout/vList4"/>
    <dgm:cxn modelId="{1516AC8A-BFB9-4D36-B766-AEDE59A9E48A}" type="presParOf" srcId="{5D57D611-FF61-448D-BEDB-BA755AE3C03F}" destId="{EDFA7117-B30A-4726-B33C-03192AED33AE}" srcOrd="5" destOrd="0" presId="urn:microsoft.com/office/officeart/2005/8/layout/vList4"/>
    <dgm:cxn modelId="{110D730D-831F-45EE-B661-CECF09089515}" type="presParOf" srcId="{5D57D611-FF61-448D-BEDB-BA755AE3C03F}" destId="{A1FBEC1F-BDCF-43D1-A6D8-6860D4025273}" srcOrd="6" destOrd="0" presId="urn:microsoft.com/office/officeart/2005/8/layout/vList4"/>
    <dgm:cxn modelId="{7BDFD0C8-BD98-4B70-ADB5-F6D46D607E3B}" type="presParOf" srcId="{A1FBEC1F-BDCF-43D1-A6D8-6860D4025273}" destId="{0E660FB4-0804-4A43-A675-72375B5F69AD}" srcOrd="0" destOrd="0" presId="urn:microsoft.com/office/officeart/2005/8/layout/vList4"/>
    <dgm:cxn modelId="{1E724BDD-62A8-473B-A305-CA880CB15281}" type="presParOf" srcId="{A1FBEC1F-BDCF-43D1-A6D8-6860D4025273}" destId="{D7264118-6000-45B7-9B82-59910DDE4B4C}" srcOrd="1" destOrd="0" presId="urn:microsoft.com/office/officeart/2005/8/layout/vList4"/>
    <dgm:cxn modelId="{9C94E708-7622-4990-A00D-65B41B9C5AD8}" type="presParOf" srcId="{A1FBEC1F-BDCF-43D1-A6D8-6860D4025273}" destId="{5D3173DD-6A75-490F-9D12-822EEBB1655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A277B-2E2B-474C-BB7A-80E06DA7B4A1}">
      <dsp:nvSpPr>
        <dsp:cNvPr id="0" name=""/>
        <dsp:cNvSpPr/>
      </dsp:nvSpPr>
      <dsp:spPr>
        <a:xfrm>
          <a:off x="0" y="0"/>
          <a:ext cx="8739188" cy="10034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err="1"/>
            <a:t>Strategic</a:t>
          </a:r>
          <a:r>
            <a:rPr lang="cs-CZ" sz="1600" kern="1200" dirty="0"/>
            <a:t> </a:t>
          </a:r>
          <a:r>
            <a:rPr lang="cs-CZ" sz="1600" kern="1200" dirty="0" err="1"/>
            <a:t>Planning</a:t>
          </a:r>
          <a:endParaRPr lang="cs-CZ" sz="1600" kern="1200" dirty="0"/>
        </a:p>
        <a:p>
          <a:pPr marL="114300" lvl="1" indent="-114300" algn="l" defTabSz="533400">
            <a:lnSpc>
              <a:spcPct val="90000"/>
            </a:lnSpc>
            <a:spcBef>
              <a:spcPct val="0"/>
            </a:spcBef>
            <a:spcAft>
              <a:spcPct val="15000"/>
            </a:spcAft>
            <a:buChar char="•"/>
          </a:pPr>
          <a:r>
            <a:rPr lang="cs-CZ" sz="1200" kern="1200" dirty="0"/>
            <a:t>A </a:t>
          </a:r>
          <a:r>
            <a:rPr lang="cs-CZ" sz="1200" kern="1200" dirty="0" err="1"/>
            <a:t>high</a:t>
          </a:r>
          <a:r>
            <a:rPr lang="cs-CZ" sz="1200" kern="1200" dirty="0"/>
            <a:t>-level </a:t>
          </a:r>
          <a:r>
            <a:rPr lang="cs-CZ" sz="1200" kern="1200" dirty="0" err="1"/>
            <a:t>overview</a:t>
          </a:r>
          <a:endParaRPr lang="cs-CZ" sz="1200" kern="1200" dirty="0"/>
        </a:p>
        <a:p>
          <a:pPr marL="114300" lvl="1" indent="-114300" algn="l" defTabSz="533400">
            <a:lnSpc>
              <a:spcPct val="90000"/>
            </a:lnSpc>
            <a:spcBef>
              <a:spcPct val="0"/>
            </a:spcBef>
            <a:spcAft>
              <a:spcPct val="15000"/>
            </a:spcAft>
            <a:buChar char="•"/>
          </a:pPr>
          <a:r>
            <a:rPr lang="cs-CZ" sz="1200" kern="1200" dirty="0"/>
            <a:t>Long term </a:t>
          </a:r>
          <a:r>
            <a:rPr lang="cs-CZ" sz="1200" kern="1200" dirty="0" err="1"/>
            <a:t>plan</a:t>
          </a:r>
          <a:r>
            <a:rPr lang="cs-CZ" sz="1200" kern="1200" dirty="0"/>
            <a:t> (</a:t>
          </a:r>
          <a:r>
            <a:rPr lang="cs-CZ" sz="1200" kern="1200" dirty="0" err="1"/>
            <a:t>typically</a:t>
          </a:r>
          <a:r>
            <a:rPr lang="cs-CZ" sz="1200" kern="1200" dirty="0"/>
            <a:t> 5 </a:t>
          </a:r>
          <a:r>
            <a:rPr lang="cs-CZ" sz="1200" kern="1200" dirty="0" err="1"/>
            <a:t>or</a:t>
          </a:r>
          <a:r>
            <a:rPr lang="cs-CZ" sz="1200" kern="1200" dirty="0"/>
            <a:t> 10 </a:t>
          </a:r>
          <a:r>
            <a:rPr lang="cs-CZ" sz="1200" kern="1200" dirty="0" err="1"/>
            <a:t>years</a:t>
          </a:r>
          <a:r>
            <a:rPr lang="cs-CZ" sz="1200" kern="1200" dirty="0"/>
            <a:t>)</a:t>
          </a:r>
        </a:p>
        <a:p>
          <a:pPr marL="114300" lvl="1" indent="-114300" algn="l" defTabSz="533400">
            <a:lnSpc>
              <a:spcPct val="90000"/>
            </a:lnSpc>
            <a:spcBef>
              <a:spcPct val="0"/>
            </a:spcBef>
            <a:spcAft>
              <a:spcPct val="15000"/>
            </a:spcAft>
            <a:buChar char="•"/>
          </a:pPr>
          <a:r>
            <a:rPr lang="cs-CZ" sz="1200" kern="1200" dirty="0"/>
            <a:t>Forward </a:t>
          </a:r>
          <a:r>
            <a:rPr lang="cs-CZ" sz="1200" kern="1200" dirty="0" err="1"/>
            <a:t>looking</a:t>
          </a:r>
          <a:endParaRPr lang="cs-CZ" sz="1200" kern="1200" dirty="0"/>
        </a:p>
      </dsp:txBody>
      <dsp:txXfrm>
        <a:off x="1848182" y="0"/>
        <a:ext cx="6891005" cy="1003444"/>
      </dsp:txXfrm>
    </dsp:sp>
    <dsp:sp modelId="{8634B445-4F83-4B70-8650-70C7A35DF120}">
      <dsp:nvSpPr>
        <dsp:cNvPr id="0" name=""/>
        <dsp:cNvSpPr/>
      </dsp:nvSpPr>
      <dsp:spPr>
        <a:xfrm>
          <a:off x="100344" y="100344"/>
          <a:ext cx="1747837" cy="8027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9000" b="-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9AC63C-8E41-44C5-B628-6E21BEFA3F1F}">
      <dsp:nvSpPr>
        <dsp:cNvPr id="0" name=""/>
        <dsp:cNvSpPr/>
      </dsp:nvSpPr>
      <dsp:spPr>
        <a:xfrm>
          <a:off x="0" y="1103788"/>
          <a:ext cx="8739188" cy="100344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err="1"/>
            <a:t>Tactical</a:t>
          </a:r>
          <a:r>
            <a:rPr lang="cs-CZ" sz="1600" kern="1200" dirty="0"/>
            <a:t> </a:t>
          </a:r>
          <a:r>
            <a:rPr lang="cs-CZ" sz="1600" kern="1200" dirty="0" err="1"/>
            <a:t>Planning</a:t>
          </a:r>
          <a:endParaRPr lang="cs-CZ" sz="1600" kern="1200" dirty="0"/>
        </a:p>
        <a:p>
          <a:pPr marL="114300" lvl="1" indent="-114300" algn="l" defTabSz="533400">
            <a:lnSpc>
              <a:spcPct val="90000"/>
            </a:lnSpc>
            <a:spcBef>
              <a:spcPct val="0"/>
            </a:spcBef>
            <a:spcAft>
              <a:spcPct val="15000"/>
            </a:spcAft>
            <a:buChar char="•"/>
          </a:pPr>
          <a:r>
            <a:rPr lang="cs-CZ" sz="1200" kern="1200" dirty="0" err="1"/>
            <a:t>Tactics</a:t>
          </a:r>
          <a:r>
            <a:rPr lang="cs-CZ" sz="1200" kern="1200" dirty="0"/>
            <a:t> </a:t>
          </a:r>
          <a:r>
            <a:rPr lang="cs-CZ" sz="1200" kern="1200" dirty="0" err="1"/>
            <a:t>used</a:t>
          </a:r>
          <a:r>
            <a:rPr lang="cs-CZ" sz="1200" kern="1200" dirty="0"/>
            <a:t> to </a:t>
          </a:r>
          <a:r>
            <a:rPr lang="cs-CZ" sz="1200" kern="1200" dirty="0" err="1"/>
            <a:t>achieve</a:t>
          </a:r>
          <a:r>
            <a:rPr lang="cs-CZ" sz="1200" kern="1200" dirty="0"/>
            <a:t> </a:t>
          </a:r>
          <a:r>
            <a:rPr lang="cs-CZ" sz="1200" kern="1200" dirty="0" err="1"/>
            <a:t>the</a:t>
          </a:r>
          <a:r>
            <a:rPr lang="cs-CZ" sz="1200" kern="1200" dirty="0"/>
            <a:t> </a:t>
          </a:r>
          <a:r>
            <a:rPr lang="cs-CZ" sz="1200" kern="1200" dirty="0" err="1"/>
            <a:t>strategy</a:t>
          </a:r>
          <a:endParaRPr lang="cs-CZ" sz="1200" kern="1200" dirty="0"/>
        </a:p>
        <a:p>
          <a:pPr marL="114300" lvl="1" indent="-114300" algn="l" defTabSz="533400">
            <a:lnSpc>
              <a:spcPct val="90000"/>
            </a:lnSpc>
            <a:spcBef>
              <a:spcPct val="0"/>
            </a:spcBef>
            <a:spcAft>
              <a:spcPct val="15000"/>
            </a:spcAft>
            <a:buChar char="•"/>
          </a:pPr>
          <a:r>
            <a:rPr lang="cs-CZ" sz="1200" kern="1200" dirty="0" err="1"/>
            <a:t>Short</a:t>
          </a:r>
          <a:r>
            <a:rPr lang="cs-CZ" sz="1200" kern="1200" dirty="0"/>
            <a:t> term </a:t>
          </a:r>
          <a:r>
            <a:rPr lang="cs-CZ" sz="1200" kern="1200" dirty="0" err="1"/>
            <a:t>plan</a:t>
          </a:r>
          <a:r>
            <a:rPr lang="cs-CZ" sz="1200" kern="1200" dirty="0"/>
            <a:t> (</a:t>
          </a:r>
          <a:r>
            <a:rPr lang="cs-CZ" sz="1200" kern="1200" dirty="0" err="1"/>
            <a:t>typically</a:t>
          </a:r>
          <a:r>
            <a:rPr lang="cs-CZ" sz="1200" kern="1200" dirty="0"/>
            <a:t> 1 </a:t>
          </a:r>
          <a:r>
            <a:rPr lang="cs-CZ" sz="1200" kern="1200" dirty="0" err="1"/>
            <a:t>year</a:t>
          </a:r>
          <a:r>
            <a:rPr lang="cs-CZ" sz="1200" kern="1200" dirty="0"/>
            <a:t> </a:t>
          </a:r>
          <a:r>
            <a:rPr lang="cs-CZ" sz="1200" kern="1200" dirty="0" err="1"/>
            <a:t>or</a:t>
          </a:r>
          <a:r>
            <a:rPr lang="cs-CZ" sz="1200" kern="1200" dirty="0"/>
            <a:t> </a:t>
          </a:r>
          <a:r>
            <a:rPr lang="cs-CZ" sz="1200" kern="1200" dirty="0" err="1"/>
            <a:t>less</a:t>
          </a:r>
          <a:r>
            <a:rPr lang="cs-CZ" sz="1200" kern="1200" dirty="0"/>
            <a:t>)</a:t>
          </a:r>
        </a:p>
        <a:p>
          <a:pPr marL="114300" lvl="1" indent="-114300" algn="l" defTabSz="533400">
            <a:lnSpc>
              <a:spcPct val="90000"/>
            </a:lnSpc>
            <a:spcBef>
              <a:spcPct val="0"/>
            </a:spcBef>
            <a:spcAft>
              <a:spcPct val="15000"/>
            </a:spcAft>
            <a:buChar char="•"/>
          </a:pPr>
          <a:r>
            <a:rPr lang="cs-CZ" sz="1200" kern="1200" dirty="0" err="1"/>
            <a:t>Includes</a:t>
          </a:r>
          <a:r>
            <a:rPr lang="cs-CZ" sz="1200" kern="1200" dirty="0"/>
            <a:t> </a:t>
          </a:r>
          <a:r>
            <a:rPr lang="cs-CZ" sz="1200" kern="1200" dirty="0" err="1"/>
            <a:t>specific</a:t>
          </a:r>
          <a:r>
            <a:rPr lang="cs-CZ" sz="1200" kern="1200" dirty="0"/>
            <a:t> </a:t>
          </a:r>
          <a:r>
            <a:rPr lang="cs-CZ" sz="1200" kern="1200" dirty="0" err="1"/>
            <a:t>goals</a:t>
          </a:r>
          <a:r>
            <a:rPr lang="cs-CZ" sz="1200" kern="1200" dirty="0"/>
            <a:t>, budget, </a:t>
          </a:r>
          <a:r>
            <a:rPr lang="cs-CZ" sz="1200" kern="1200" dirty="0" err="1"/>
            <a:t>resources</a:t>
          </a:r>
          <a:endParaRPr lang="cs-CZ" sz="1200" kern="1200" dirty="0"/>
        </a:p>
      </dsp:txBody>
      <dsp:txXfrm>
        <a:off x="1848182" y="1103788"/>
        <a:ext cx="6891005" cy="1003444"/>
      </dsp:txXfrm>
    </dsp:sp>
    <dsp:sp modelId="{6DB084FB-64FB-44E4-9C88-E352CE63B704}">
      <dsp:nvSpPr>
        <dsp:cNvPr id="0" name=""/>
        <dsp:cNvSpPr/>
      </dsp:nvSpPr>
      <dsp:spPr>
        <a:xfrm>
          <a:off x="100344" y="1204133"/>
          <a:ext cx="1747837" cy="8027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9000" b="-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36A026-8B3B-4D21-88AF-6E2C121ACA32}">
      <dsp:nvSpPr>
        <dsp:cNvPr id="0" name=""/>
        <dsp:cNvSpPr/>
      </dsp:nvSpPr>
      <dsp:spPr>
        <a:xfrm>
          <a:off x="0" y="2207577"/>
          <a:ext cx="8739188" cy="100344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err="1"/>
            <a:t>Operational</a:t>
          </a:r>
          <a:r>
            <a:rPr lang="cs-CZ" sz="1600" kern="1200" dirty="0"/>
            <a:t> </a:t>
          </a:r>
          <a:r>
            <a:rPr lang="cs-CZ" sz="1600" kern="1200" dirty="0" err="1"/>
            <a:t>Planning</a:t>
          </a:r>
          <a:endParaRPr lang="cs-CZ" sz="1600" kern="1200" dirty="0"/>
        </a:p>
        <a:p>
          <a:pPr marL="114300" lvl="1" indent="-114300" algn="l" defTabSz="533400">
            <a:lnSpc>
              <a:spcPct val="90000"/>
            </a:lnSpc>
            <a:spcBef>
              <a:spcPct val="0"/>
            </a:spcBef>
            <a:spcAft>
              <a:spcPct val="15000"/>
            </a:spcAft>
            <a:buChar char="•"/>
          </a:pPr>
          <a:r>
            <a:rPr lang="cs-CZ" sz="1200" kern="1200" dirty="0" err="1"/>
            <a:t>Plan</a:t>
          </a:r>
          <a:r>
            <a:rPr lang="cs-CZ" sz="1200" kern="1200" dirty="0"/>
            <a:t> </a:t>
          </a:r>
          <a:r>
            <a:rPr lang="cs-CZ" sz="1200" kern="1200" dirty="0" err="1"/>
            <a:t>for</a:t>
          </a:r>
          <a:r>
            <a:rPr lang="cs-CZ" sz="1200" kern="1200" dirty="0"/>
            <a:t> </a:t>
          </a:r>
          <a:r>
            <a:rPr lang="cs-CZ" sz="1200" kern="1200" dirty="0" err="1"/>
            <a:t>day</a:t>
          </a:r>
          <a:r>
            <a:rPr lang="cs-CZ" sz="1200" kern="1200" dirty="0"/>
            <a:t> to </a:t>
          </a:r>
          <a:r>
            <a:rPr lang="cs-CZ" sz="1200" kern="1200" dirty="0" err="1"/>
            <a:t>day</a:t>
          </a:r>
          <a:r>
            <a:rPr lang="cs-CZ" sz="1200" kern="1200" dirty="0"/>
            <a:t> </a:t>
          </a:r>
          <a:r>
            <a:rPr lang="cs-CZ" sz="1200" kern="1200" dirty="0" err="1"/>
            <a:t>running</a:t>
          </a:r>
          <a:endParaRPr lang="cs-CZ" sz="1200" kern="1200" dirty="0"/>
        </a:p>
        <a:p>
          <a:pPr marL="114300" lvl="1" indent="-114300" algn="l" defTabSz="533400">
            <a:lnSpc>
              <a:spcPct val="90000"/>
            </a:lnSpc>
            <a:spcBef>
              <a:spcPct val="0"/>
            </a:spcBef>
            <a:spcAft>
              <a:spcPct val="15000"/>
            </a:spcAft>
            <a:buChar char="•"/>
          </a:pPr>
          <a:r>
            <a:rPr lang="cs-CZ" sz="1200" kern="1200" dirty="0" err="1"/>
            <a:t>Controlled</a:t>
          </a:r>
          <a:r>
            <a:rPr lang="cs-CZ" sz="1200" kern="1200" dirty="0"/>
            <a:t> via </a:t>
          </a:r>
          <a:r>
            <a:rPr lang="cs-CZ" sz="1200" kern="1200" dirty="0" err="1"/>
            <a:t>daily</a:t>
          </a:r>
          <a:r>
            <a:rPr lang="cs-CZ" sz="1200" kern="1200" dirty="0"/>
            <a:t>/</a:t>
          </a:r>
          <a:r>
            <a:rPr lang="cs-CZ" sz="1200" kern="1200" dirty="0" err="1"/>
            <a:t>weekly</a:t>
          </a:r>
          <a:r>
            <a:rPr lang="cs-CZ" sz="1200" kern="1200" dirty="0"/>
            <a:t>/</a:t>
          </a:r>
          <a:r>
            <a:rPr lang="cs-CZ" sz="1200" kern="1200" dirty="0" err="1"/>
            <a:t>monthly</a:t>
          </a:r>
          <a:r>
            <a:rPr lang="cs-CZ" sz="1200" kern="1200" dirty="0"/>
            <a:t> </a:t>
          </a:r>
          <a:r>
            <a:rPr lang="cs-CZ" sz="1200" kern="1200" dirty="0" err="1"/>
            <a:t>reports</a:t>
          </a:r>
          <a:endParaRPr lang="cs-CZ" sz="1200" kern="1200" dirty="0"/>
        </a:p>
      </dsp:txBody>
      <dsp:txXfrm>
        <a:off x="1848182" y="2207577"/>
        <a:ext cx="6891005" cy="1003444"/>
      </dsp:txXfrm>
    </dsp:sp>
    <dsp:sp modelId="{26B57893-F446-485B-A955-D0EE39B55D12}">
      <dsp:nvSpPr>
        <dsp:cNvPr id="0" name=""/>
        <dsp:cNvSpPr/>
      </dsp:nvSpPr>
      <dsp:spPr>
        <a:xfrm>
          <a:off x="100344" y="2307922"/>
          <a:ext cx="1747837" cy="80275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9000" b="-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660FB4-0804-4A43-A675-72375B5F69AD}">
      <dsp:nvSpPr>
        <dsp:cNvPr id="0" name=""/>
        <dsp:cNvSpPr/>
      </dsp:nvSpPr>
      <dsp:spPr>
        <a:xfrm>
          <a:off x="0" y="3311366"/>
          <a:ext cx="8739188" cy="100344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err="1"/>
            <a:t>Contingency</a:t>
          </a:r>
          <a:r>
            <a:rPr lang="cs-CZ" sz="1600" kern="1200" dirty="0"/>
            <a:t> </a:t>
          </a:r>
          <a:r>
            <a:rPr lang="cs-CZ" sz="1600" kern="1200" dirty="0" err="1"/>
            <a:t>Planning</a:t>
          </a:r>
          <a:endParaRPr lang="cs-CZ" sz="1600" kern="1200" dirty="0"/>
        </a:p>
        <a:p>
          <a:pPr marL="114300" lvl="1" indent="-114300" algn="l" defTabSz="533400">
            <a:lnSpc>
              <a:spcPct val="90000"/>
            </a:lnSpc>
            <a:spcBef>
              <a:spcPct val="0"/>
            </a:spcBef>
            <a:spcAft>
              <a:spcPct val="15000"/>
            </a:spcAft>
            <a:buChar char="•"/>
          </a:pPr>
          <a:r>
            <a:rPr lang="cs-CZ" sz="1200" kern="1200" dirty="0" err="1"/>
            <a:t>Plan</a:t>
          </a:r>
          <a:r>
            <a:rPr lang="cs-CZ" sz="1200" kern="1200" dirty="0"/>
            <a:t> B </a:t>
          </a:r>
          <a:r>
            <a:rPr lang="cs-CZ" sz="1200" kern="1200" dirty="0" err="1"/>
            <a:t>when</a:t>
          </a:r>
          <a:r>
            <a:rPr lang="cs-CZ" sz="1200" kern="1200" dirty="0"/>
            <a:t> </a:t>
          </a:r>
          <a:r>
            <a:rPr lang="cs-CZ" sz="1200" kern="1200" dirty="0" err="1"/>
            <a:t>something</a:t>
          </a:r>
          <a:r>
            <a:rPr lang="cs-CZ" sz="1200" kern="1200" dirty="0"/>
            <a:t> </a:t>
          </a:r>
          <a:r>
            <a:rPr lang="cs-CZ" sz="1200" kern="1200" dirty="0" err="1"/>
            <a:t>unexpected</a:t>
          </a:r>
          <a:r>
            <a:rPr lang="cs-CZ" sz="1200" kern="1200" dirty="0"/>
            <a:t> </a:t>
          </a:r>
          <a:r>
            <a:rPr lang="cs-CZ" sz="1200" kern="1200" dirty="0" err="1"/>
            <a:t>happens</a:t>
          </a:r>
          <a:r>
            <a:rPr lang="cs-CZ" sz="1200" kern="1200" dirty="0"/>
            <a:t> </a:t>
          </a:r>
          <a:r>
            <a:rPr lang="cs-CZ" sz="1200" kern="1200" dirty="0" err="1"/>
            <a:t>or</a:t>
          </a:r>
          <a:r>
            <a:rPr lang="cs-CZ" sz="1200" kern="1200" dirty="0"/>
            <a:t> </a:t>
          </a:r>
          <a:r>
            <a:rPr lang="cs-CZ" sz="1200" kern="1200" dirty="0" err="1"/>
            <a:t>when</a:t>
          </a:r>
          <a:r>
            <a:rPr lang="cs-CZ" sz="1200" kern="1200" dirty="0"/>
            <a:t> </a:t>
          </a:r>
          <a:r>
            <a:rPr lang="cs-CZ" sz="1200" kern="1200" dirty="0" err="1"/>
            <a:t>something</a:t>
          </a:r>
          <a:r>
            <a:rPr lang="cs-CZ" sz="1200" kern="1200" dirty="0"/>
            <a:t> </a:t>
          </a:r>
          <a:r>
            <a:rPr lang="cs-CZ" sz="1200" kern="1200" dirty="0" err="1"/>
            <a:t>needs</a:t>
          </a:r>
          <a:r>
            <a:rPr lang="cs-CZ" sz="1200" kern="1200" dirty="0"/>
            <a:t> to </a:t>
          </a:r>
          <a:r>
            <a:rPr lang="cs-CZ" sz="1200" kern="1200" dirty="0" err="1"/>
            <a:t>be</a:t>
          </a:r>
          <a:r>
            <a:rPr lang="cs-CZ" sz="1200" kern="1200" dirty="0"/>
            <a:t> </a:t>
          </a:r>
          <a:r>
            <a:rPr lang="cs-CZ" sz="1200" kern="1200" dirty="0" err="1"/>
            <a:t>changed</a:t>
          </a:r>
          <a:endParaRPr lang="cs-CZ" sz="1200" kern="1200" dirty="0"/>
        </a:p>
      </dsp:txBody>
      <dsp:txXfrm>
        <a:off x="1848182" y="3311366"/>
        <a:ext cx="6891005" cy="1003444"/>
      </dsp:txXfrm>
    </dsp:sp>
    <dsp:sp modelId="{D7264118-6000-45B7-9B82-59910DDE4B4C}">
      <dsp:nvSpPr>
        <dsp:cNvPr id="0" name=""/>
        <dsp:cNvSpPr/>
      </dsp:nvSpPr>
      <dsp:spPr>
        <a:xfrm>
          <a:off x="100344" y="3411711"/>
          <a:ext cx="1747837" cy="802755"/>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9000" b="-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09B8D-55F0-4E1B-8DB2-C6844F7D2879}" type="datetimeFigureOut">
              <a:rPr lang="cs-CZ" smtClean="0"/>
              <a:t>23.01.2023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89B91-F8CC-4E02-9B23-941E3E2A190A}" type="slidenum">
              <a:rPr lang="cs-CZ" smtClean="0"/>
              <a:t>‹#›</a:t>
            </a:fld>
            <a:endParaRPr lang="cs-CZ"/>
          </a:p>
        </p:txBody>
      </p:sp>
    </p:spTree>
    <p:extLst>
      <p:ext uri="{BB962C8B-B14F-4D97-AF65-F5344CB8AC3E}">
        <p14:creationId xmlns:p14="http://schemas.microsoft.com/office/powerpoint/2010/main" val="107418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mallbusiness.chron.com/bureaucratic-organization-20379.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202124"/>
                </a:solidFill>
                <a:effectLst/>
                <a:latin typeface="Google Sans"/>
              </a:rPr>
              <a:t>Frederick </a:t>
            </a:r>
            <a:r>
              <a:rPr lang="cs-CZ" b="0" i="0" dirty="0" err="1">
                <a:solidFill>
                  <a:srgbClr val="202124"/>
                </a:solidFill>
                <a:effectLst/>
                <a:latin typeface="Google Sans"/>
              </a:rPr>
              <a:t>Winslow</a:t>
            </a:r>
            <a:r>
              <a:rPr lang="cs-CZ" b="0" i="0" dirty="0">
                <a:solidFill>
                  <a:srgbClr val="202124"/>
                </a:solidFill>
                <a:effectLst/>
                <a:latin typeface="Google Sans"/>
              </a:rPr>
              <a:t> Taylor </a:t>
            </a:r>
            <a:r>
              <a:rPr lang="en-US" b="0" i="0" dirty="0">
                <a:solidFill>
                  <a:srgbClr val="4D5156"/>
                </a:solidFill>
                <a:effectLst/>
                <a:latin typeface="arial" panose="020B0604020202020204" pitchFamily="34" charset="0"/>
              </a:rPr>
              <a:t> (March 20, 1856 – March 21, 1915) was an American mechanical engineer.</a:t>
            </a:r>
            <a:endParaRPr lang="cs-CZ" b="0" i="0" dirty="0">
              <a:solidFill>
                <a:srgbClr val="4D5156"/>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George Robert Terry (1909 – 1979) was an American management author, Professor of Business at Ball State University, and 14th president of the Academy of Management.</a:t>
            </a:r>
            <a:r>
              <a:rPr lang="en-US" b="0" i="0" dirty="0">
                <a:solidFill>
                  <a:srgbClr val="4D5156"/>
                </a:solidFill>
                <a:effectLst/>
                <a:latin typeface="arial" panose="020B0604020202020204" pitchFamily="34" charset="0"/>
              </a:rPr>
              <a:t> </a:t>
            </a:r>
            <a:endParaRPr lang="cs-CZ" b="0" i="0" dirty="0">
              <a:solidFill>
                <a:srgbClr val="202124"/>
              </a:solidFill>
              <a:effectLst/>
              <a:latin typeface="arial" panose="020B0604020202020204" pitchFamily="34" charset="0"/>
            </a:endParaRPr>
          </a:p>
          <a:p>
            <a:br>
              <a:rPr lang="cs-CZ" b="0" i="0" u="none" strike="noStrike" dirty="0">
                <a:solidFill>
                  <a:srgbClr val="3F374F"/>
                </a:solidFill>
                <a:effectLst/>
                <a:latin typeface="arial" panose="020B0604020202020204" pitchFamily="34" charset="0"/>
              </a:rPr>
            </a:br>
            <a:r>
              <a:rPr lang="cs-CZ" b="0" i="0" u="none" strike="noStrike" dirty="0" err="1">
                <a:solidFill>
                  <a:srgbClr val="3F374F"/>
                </a:solidFill>
                <a:effectLst/>
                <a:latin typeface="arial" panose="020B0604020202020204" pitchFamily="34" charset="0"/>
              </a:rPr>
              <a:t>actuating</a:t>
            </a:r>
            <a:r>
              <a:rPr lang="cs-CZ" b="0" i="0" u="none" strike="noStrike" dirty="0">
                <a:solidFill>
                  <a:srgbClr val="3F374F"/>
                </a:solidFill>
                <a:effectLst/>
                <a:latin typeface="arial" panose="020B0604020202020204" pitchFamily="34" charset="0"/>
              </a:rPr>
              <a:t> – </a:t>
            </a:r>
            <a:r>
              <a:rPr lang="cs-CZ" b="0" i="0" u="none" strike="noStrike" dirty="0" err="1">
                <a:solidFill>
                  <a:srgbClr val="3F374F"/>
                </a:solidFill>
                <a:effectLst/>
                <a:latin typeface="arial" panose="020B0604020202020204" pitchFamily="34" charset="0"/>
              </a:rPr>
              <a:t>spoštět</a:t>
            </a:r>
            <a:r>
              <a:rPr lang="cs-CZ" b="0" i="0" u="none" strike="noStrike" dirty="0">
                <a:solidFill>
                  <a:srgbClr val="3F374F"/>
                </a:solidFill>
                <a:effectLst/>
                <a:latin typeface="arial" panose="020B0604020202020204" pitchFamily="34" charset="0"/>
              </a:rPr>
              <a:t>, uvádět do pohybu</a:t>
            </a:r>
            <a:endParaRPr lang="cs-CZ" dirty="0"/>
          </a:p>
          <a:p>
            <a:endParaRPr lang="cs-CZ" dirty="0"/>
          </a:p>
          <a:p>
            <a:r>
              <a:rPr lang="cs-CZ" dirty="0"/>
              <a:t>Řízení jako proces „sestávající z plánování, organizování, ovládání a kontroly, prováděný za účelem stanovení a dosažení cíle s využitím lidí a zdrojů“.</a:t>
            </a:r>
          </a:p>
          <a:p>
            <a:endParaRPr lang="cs-CZ" dirty="0"/>
          </a:p>
          <a:p>
            <a:r>
              <a:rPr lang="cs-CZ" dirty="0"/>
              <a:t>In </a:t>
            </a:r>
            <a:r>
              <a:rPr lang="cs-CZ" dirty="0" err="1"/>
              <a:t>this</a:t>
            </a:r>
            <a:r>
              <a:rPr lang="cs-CZ" dirty="0"/>
              <a:t> </a:t>
            </a:r>
            <a:r>
              <a:rPr lang="cs-CZ" dirty="0" err="1"/>
              <a:t>definition</a:t>
            </a:r>
            <a:r>
              <a:rPr lang="cs-CZ" dirty="0"/>
              <a:t>:</a:t>
            </a:r>
          </a:p>
          <a:p>
            <a:r>
              <a:rPr lang="en-US" dirty="0"/>
              <a:t>Planning means Plan in advance.</a:t>
            </a:r>
          </a:p>
          <a:p>
            <a:r>
              <a:rPr lang="en-US" dirty="0"/>
              <a:t>Organizing means coordination between</a:t>
            </a:r>
            <a:r>
              <a:rPr lang="cs-CZ" dirty="0"/>
              <a:t> </a:t>
            </a:r>
            <a:r>
              <a:rPr lang="en-US" dirty="0"/>
              <a:t>human resources and material resources.</a:t>
            </a:r>
          </a:p>
          <a:p>
            <a:r>
              <a:rPr lang="en-US" dirty="0"/>
              <a:t>Actuating means motivation and giving</a:t>
            </a:r>
            <a:r>
              <a:rPr lang="cs-CZ" dirty="0"/>
              <a:t> </a:t>
            </a:r>
            <a:r>
              <a:rPr lang="en-US" dirty="0"/>
              <a:t>direction to subordinate.</a:t>
            </a:r>
          </a:p>
          <a:p>
            <a:r>
              <a:rPr lang="en-US" dirty="0"/>
              <a:t>Controlling means to ensure implementation of plan without deviation.</a:t>
            </a:r>
            <a:endParaRPr lang="cs-CZ" dirty="0"/>
          </a:p>
          <a:p>
            <a:endParaRPr lang="en-US" dirty="0"/>
          </a:p>
          <a:p>
            <a:r>
              <a:rPr lang="en-US" dirty="0"/>
              <a:t>Thus, this definition tells that management is</a:t>
            </a:r>
            <a:r>
              <a:rPr lang="cs-CZ" dirty="0"/>
              <a:t> </a:t>
            </a:r>
            <a:r>
              <a:rPr lang="en-US" dirty="0"/>
              <a:t>act of achieving the organization</a:t>
            </a:r>
            <a:r>
              <a:rPr lang="cs-CZ" dirty="0"/>
              <a:t> </a:t>
            </a:r>
            <a:r>
              <a:rPr lang="en-US" dirty="0"/>
              <a:t>objectives.</a:t>
            </a:r>
            <a:endParaRPr lang="cs-CZ" dirty="0"/>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3</a:t>
            </a:fld>
            <a:endParaRPr lang="cs-CZ"/>
          </a:p>
        </p:txBody>
      </p:sp>
    </p:spTree>
    <p:extLst>
      <p:ext uri="{BB962C8B-B14F-4D97-AF65-F5344CB8AC3E}">
        <p14:creationId xmlns:p14="http://schemas.microsoft.com/office/powerpoint/2010/main" val="396209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13</a:t>
            </a:fld>
            <a:endParaRPr lang="cs-CZ"/>
          </a:p>
        </p:txBody>
      </p:sp>
    </p:spTree>
    <p:extLst>
      <p:ext uri="{BB962C8B-B14F-4D97-AF65-F5344CB8AC3E}">
        <p14:creationId xmlns:p14="http://schemas.microsoft.com/office/powerpoint/2010/main" val="250892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14</a:t>
            </a:fld>
            <a:endParaRPr lang="cs-CZ"/>
          </a:p>
        </p:txBody>
      </p:sp>
    </p:spTree>
    <p:extLst>
      <p:ext uri="{BB962C8B-B14F-4D97-AF65-F5344CB8AC3E}">
        <p14:creationId xmlns:p14="http://schemas.microsoft.com/office/powerpoint/2010/main" val="212771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15</a:t>
            </a:fld>
            <a:endParaRPr lang="cs-CZ"/>
          </a:p>
        </p:txBody>
      </p:sp>
    </p:spTree>
    <p:extLst>
      <p:ext uri="{BB962C8B-B14F-4D97-AF65-F5344CB8AC3E}">
        <p14:creationId xmlns:p14="http://schemas.microsoft.com/office/powerpoint/2010/main" val="186773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16</a:t>
            </a:fld>
            <a:endParaRPr lang="cs-CZ"/>
          </a:p>
        </p:txBody>
      </p:sp>
    </p:spTree>
    <p:extLst>
      <p:ext uri="{BB962C8B-B14F-4D97-AF65-F5344CB8AC3E}">
        <p14:creationId xmlns:p14="http://schemas.microsoft.com/office/powerpoint/2010/main" val="230836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17</a:t>
            </a:fld>
            <a:endParaRPr lang="cs-CZ"/>
          </a:p>
        </p:txBody>
      </p:sp>
    </p:spTree>
    <p:extLst>
      <p:ext uri="{BB962C8B-B14F-4D97-AF65-F5344CB8AC3E}">
        <p14:creationId xmlns:p14="http://schemas.microsoft.com/office/powerpoint/2010/main" val="215862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key elements in organizational design are </a:t>
            </a:r>
            <a:r>
              <a:rPr lang="en-US" b="1" dirty="0"/>
              <a:t>work specialization, chain of command, span of control, departmentalization, centralization-decentralization, and formalization</a:t>
            </a:r>
            <a:r>
              <a:rPr lang="en-US" dirty="0"/>
              <a:t>.</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chain of command</a:t>
            </a:r>
            <a:r>
              <a:rPr lang="cs-CZ" b="1" dirty="0"/>
              <a:t>: </a:t>
            </a:r>
            <a:r>
              <a:rPr lang="en-US" b="0" i="0" dirty="0">
                <a:solidFill>
                  <a:srgbClr val="373D3F"/>
                </a:solidFill>
                <a:effectLst/>
                <a:latin typeface="proxima-nova"/>
              </a:rPr>
              <a:t>is the unbroken line of authority that extends from the top of the organization (e.g., the CEO or the President) to the lowest </a:t>
            </a:r>
            <a:r>
              <a:rPr lang="cs-CZ" b="0" i="0" dirty="0" err="1">
                <a:solidFill>
                  <a:srgbClr val="373D3F"/>
                </a:solidFill>
                <a:effectLst/>
                <a:latin typeface="proxima-nova"/>
              </a:rPr>
              <a:t>groups</a:t>
            </a:r>
            <a:r>
              <a:rPr lang="en-US" b="0" i="0" dirty="0">
                <a:solidFill>
                  <a:srgbClr val="373D3F"/>
                </a:solidFill>
                <a:effectLst/>
                <a:latin typeface="proxima-nova"/>
              </a:rPr>
              <a:t> and clarifies who reports to whom.</a:t>
            </a:r>
            <a:r>
              <a:rPr lang="cs-CZ" b="1" i="0" dirty="0">
                <a:solidFill>
                  <a:srgbClr val="373D3F"/>
                </a:solidFill>
                <a:effectLst/>
                <a:latin typeface="proxima-nova"/>
              </a:rPr>
              <a:t> </a:t>
            </a:r>
            <a:r>
              <a:rPr lang="cs-CZ" b="0" i="0" dirty="0" err="1">
                <a:solidFill>
                  <a:srgbClr val="373D3F"/>
                </a:solidFill>
                <a:effectLst/>
                <a:latin typeface="proxima-nova"/>
              </a:rPr>
              <a:t>The</a:t>
            </a:r>
            <a:r>
              <a:rPr lang="cs-CZ" b="0" i="0" dirty="0">
                <a:solidFill>
                  <a:srgbClr val="373D3F"/>
                </a:solidFill>
                <a:effectLst/>
                <a:latin typeface="proxima-nova"/>
              </a:rPr>
              <a:t> </a:t>
            </a:r>
            <a:r>
              <a:rPr lang="cs-CZ" b="0" i="0" dirty="0" err="1">
                <a:solidFill>
                  <a:srgbClr val="373D3F"/>
                </a:solidFill>
                <a:effectLst/>
                <a:latin typeface="proxima-nova"/>
              </a:rPr>
              <a:t>chain</a:t>
            </a:r>
            <a:r>
              <a:rPr lang="cs-CZ" b="0" i="0" dirty="0">
                <a:solidFill>
                  <a:srgbClr val="373D3F"/>
                </a:solidFill>
                <a:effectLst/>
                <a:latin typeface="proxima-nova"/>
              </a:rPr>
              <a:t> of </a:t>
            </a:r>
            <a:r>
              <a:rPr lang="cs-CZ" b="0" i="0" dirty="0" err="1">
                <a:solidFill>
                  <a:srgbClr val="373D3F"/>
                </a:solidFill>
                <a:effectLst/>
                <a:latin typeface="proxima-nova"/>
              </a:rPr>
              <a:t>command</a:t>
            </a:r>
            <a:r>
              <a:rPr lang="cs-CZ" b="0" i="0" dirty="0">
                <a:solidFill>
                  <a:srgbClr val="373D3F"/>
                </a:solidFill>
                <a:effectLst/>
                <a:latin typeface="proxima-nova"/>
              </a:rPr>
              <a:t> </a:t>
            </a:r>
            <a:r>
              <a:rPr lang="en-US" dirty="0"/>
              <a:t>and its companion concepts—authority, responsibility, and unity of command—were viewed as important ways of maintaining control in organizations.</a:t>
            </a:r>
            <a:r>
              <a:rPr lang="cs-CZ" dirty="0"/>
              <a:t> </a:t>
            </a:r>
            <a:r>
              <a:rPr lang="en-US" dirty="0"/>
              <a:t>The contemporary view is that they are less relevant in today’s organizations.</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Tha</a:t>
            </a:r>
            <a:r>
              <a:rPr lang="cs-CZ" dirty="0"/>
              <a:t> </a:t>
            </a:r>
            <a:r>
              <a:rPr lang="cs-CZ" b="1" dirty="0" err="1"/>
              <a:t>span</a:t>
            </a:r>
            <a:r>
              <a:rPr lang="cs-CZ" b="1" dirty="0"/>
              <a:t> of </a:t>
            </a:r>
            <a:r>
              <a:rPr lang="cs-CZ" b="1" dirty="0" err="1"/>
              <a:t>control</a:t>
            </a:r>
            <a:r>
              <a:rPr lang="cs-CZ" dirty="0"/>
              <a:t>: </a:t>
            </a:r>
            <a:r>
              <a:rPr lang="en-US" b="0" i="0" dirty="0">
                <a:solidFill>
                  <a:srgbClr val="373D3F"/>
                </a:solidFill>
                <a:effectLst/>
                <a:latin typeface="proxima-nova"/>
              </a:rPr>
              <a:t>Span of control deals with the number of subordinates a manager can effectively direct. The wider an organization can make its managers’ spans of control the more efficient it will be. Wider spans of control save money.</a:t>
            </a:r>
            <a:r>
              <a:rPr lang="cs-CZ" b="0" i="0" dirty="0">
                <a:solidFill>
                  <a:srgbClr val="373D3F"/>
                </a:solidFill>
                <a:effectLst/>
                <a:latin typeface="proxima-nova"/>
              </a:rPr>
              <a:t> </a:t>
            </a:r>
            <a:r>
              <a:rPr lang="en-US" dirty="0"/>
              <a:t>The traditional view of span of control was that managers should directly supervise no more than five to six individuals. The contemporary view is that the span of control depends on the skills and abilities of the manager and the employees and on the characteristics of the situation.</a:t>
            </a:r>
            <a:endParaRPr lang="cs-CZ" dirty="0"/>
          </a:p>
          <a:p>
            <a:endParaRPr lang="cs-CZ" b="0" i="0" dirty="0">
              <a:solidFill>
                <a:srgbClr val="373D3F"/>
              </a:solidFill>
              <a:effectLst/>
              <a:latin typeface="proxima-nova"/>
            </a:endParaRPr>
          </a:p>
          <a:p>
            <a:endParaRPr lang="cs-CZ" b="0" i="0" dirty="0">
              <a:solidFill>
                <a:srgbClr val="373D3F"/>
              </a:solidFill>
              <a:effectLst/>
              <a:latin typeface="proxima-nova"/>
            </a:endParaRPr>
          </a:p>
          <a:p>
            <a:r>
              <a:rPr lang="en-US" dirty="0"/>
              <a:t>Traditionally, </a:t>
            </a:r>
            <a:r>
              <a:rPr lang="en-US" b="1" dirty="0"/>
              <a:t>work specialization </a:t>
            </a:r>
            <a:r>
              <a:rPr lang="en-US" dirty="0"/>
              <a:t>was viewed as a way to divide work activities into separate job tasks. Today’s view is that it is an important organizing mechanism</a:t>
            </a:r>
            <a:r>
              <a:rPr lang="cs-CZ" dirty="0"/>
              <a:t>,</a:t>
            </a:r>
            <a:r>
              <a:rPr lang="en-US" dirty="0"/>
              <a:t> but it can lead to problems.</a:t>
            </a:r>
            <a:endParaRPr lang="cs-CZ" dirty="0"/>
          </a:p>
          <a:p>
            <a:endParaRPr lang="cs-CZ" dirty="0"/>
          </a:p>
          <a:p>
            <a:r>
              <a:rPr lang="en-US" b="0" i="0" dirty="0">
                <a:solidFill>
                  <a:srgbClr val="373D3F"/>
                </a:solidFill>
                <a:effectLst/>
                <a:latin typeface="proxima-nova"/>
              </a:rPr>
              <a:t>Once jobs are divided up through work specialization, those jobs need to be combined together to coordinate common tasks. </a:t>
            </a:r>
            <a:r>
              <a:rPr lang="en-US" b="1" i="0" dirty="0">
                <a:solidFill>
                  <a:srgbClr val="373D3F"/>
                </a:solidFill>
                <a:effectLst/>
                <a:latin typeface="proxima-nova"/>
              </a:rPr>
              <a:t>Departmentalization</a:t>
            </a:r>
            <a:r>
              <a:rPr lang="en-US" b="0" i="0" dirty="0">
                <a:solidFill>
                  <a:srgbClr val="373D3F"/>
                </a:solidFill>
                <a:effectLst/>
                <a:latin typeface="proxima-nova"/>
              </a:rPr>
              <a:t> is the basis by which jobs are grouped together. Jobs can be grouped in </a:t>
            </a:r>
            <a:r>
              <a:rPr lang="cs-CZ" b="0" i="0" dirty="0">
                <a:solidFill>
                  <a:srgbClr val="373D3F"/>
                </a:solidFill>
                <a:effectLst/>
                <a:latin typeface="proxima-nova"/>
              </a:rPr>
              <a:t>many </a:t>
            </a:r>
            <a:r>
              <a:rPr lang="en-US" b="0" i="0" dirty="0">
                <a:solidFill>
                  <a:srgbClr val="373D3F"/>
                </a:solidFill>
                <a:effectLst/>
                <a:latin typeface="proxima-nova"/>
              </a:rPr>
              <a:t>ways</a:t>
            </a:r>
            <a:r>
              <a:rPr lang="cs-CZ" b="0" i="0" dirty="0">
                <a:solidFill>
                  <a:srgbClr val="373D3F"/>
                </a:solidFill>
                <a:effectLst/>
                <a:latin typeface="proxima-nova"/>
              </a:rPr>
              <a:t>:</a:t>
            </a:r>
          </a:p>
          <a:p>
            <a:pPr algn="l" fontAlgn="base">
              <a:buFont typeface="Arial" panose="020B0604020202020204" pitchFamily="34" charset="0"/>
              <a:buChar char="•"/>
            </a:pPr>
            <a:r>
              <a:rPr lang="en-US" b="1" i="0" dirty="0">
                <a:solidFill>
                  <a:srgbClr val="373D3F"/>
                </a:solidFill>
                <a:effectLst/>
                <a:latin typeface="proxima-nova"/>
              </a:rPr>
              <a:t>Function.</a:t>
            </a:r>
            <a:r>
              <a:rPr lang="en-US" b="0" i="0" dirty="0">
                <a:solidFill>
                  <a:srgbClr val="373D3F"/>
                </a:solidFill>
                <a:effectLst/>
                <a:latin typeface="proxima-nova"/>
              </a:rPr>
              <a:t> This is among the most popular way to group activities. Corporations might have a supply chain function, a finance function, a human resources function. All the worker specializations for those areas are grouped together, and people with common skills work in common units.</a:t>
            </a:r>
          </a:p>
          <a:p>
            <a:pPr algn="l" fontAlgn="base">
              <a:buFont typeface="Arial" panose="020B0604020202020204" pitchFamily="34" charset="0"/>
              <a:buChar char="•"/>
            </a:pPr>
            <a:r>
              <a:rPr lang="en-US" b="1" i="0" dirty="0">
                <a:solidFill>
                  <a:srgbClr val="373D3F"/>
                </a:solidFill>
                <a:effectLst/>
                <a:latin typeface="proxima-nova"/>
              </a:rPr>
              <a:t>Product.</a:t>
            </a:r>
            <a:r>
              <a:rPr lang="en-US" b="0" i="0" dirty="0">
                <a:solidFill>
                  <a:srgbClr val="373D3F"/>
                </a:solidFill>
                <a:effectLst/>
                <a:latin typeface="proxima-nova"/>
              </a:rPr>
              <a:t> A large manufacturing company might group its common tasks together by product. A paper products manufacturer might have a department for office paper, and other department for bathroom tissues, and yet another for cartons. The major advantage of organizing common tasks this way is to increase employee accountability for the success of those products.</a:t>
            </a:r>
          </a:p>
          <a:p>
            <a:pPr algn="l" fontAlgn="base">
              <a:buFont typeface="Arial" panose="020B0604020202020204" pitchFamily="34" charset="0"/>
              <a:buChar char="•"/>
            </a:pPr>
            <a:r>
              <a:rPr lang="en-US" b="1" i="0" dirty="0">
                <a:solidFill>
                  <a:srgbClr val="373D3F"/>
                </a:solidFill>
                <a:effectLst/>
                <a:latin typeface="proxima-nova"/>
              </a:rPr>
              <a:t>Geography.</a:t>
            </a:r>
            <a:r>
              <a:rPr lang="en-US" b="0" i="0" dirty="0">
                <a:solidFill>
                  <a:srgbClr val="373D3F"/>
                </a:solidFill>
                <a:effectLst/>
                <a:latin typeface="proxima-nova"/>
              </a:rPr>
              <a:t> If an organization’s customers are scattered over a geographic region, an organization might choose to group common tasks geographically. A company that has a South, Midwest, and Eastern sales function is organizing around territory, or geography.</a:t>
            </a:r>
          </a:p>
          <a:p>
            <a:pPr algn="l" fontAlgn="base">
              <a:buFont typeface="Arial" panose="020B0604020202020204" pitchFamily="34" charset="0"/>
              <a:buChar char="•"/>
            </a:pPr>
            <a:r>
              <a:rPr lang="en-US" b="1" i="0" dirty="0">
                <a:solidFill>
                  <a:srgbClr val="373D3F"/>
                </a:solidFill>
                <a:effectLst/>
                <a:latin typeface="proxima-nova"/>
              </a:rPr>
              <a:t>Process.</a:t>
            </a:r>
            <a:r>
              <a:rPr lang="en-US" b="0" i="0" dirty="0">
                <a:solidFill>
                  <a:srgbClr val="373D3F"/>
                </a:solidFill>
                <a:effectLst/>
                <a:latin typeface="proxima-nova"/>
              </a:rPr>
              <a:t> A manufacturing plant might choose to organize common tasks around process. A tubing plant might organize departments around casting, pressing, finishing, packaging, etc. Each department specializes in one particular part of the manufacturing process. The same kind of departmentalization is true of the Department of Motor Vehicles, where you proceed from one area to another to renew your license plates or your driver’s license.</a:t>
            </a:r>
          </a:p>
          <a:p>
            <a:pPr algn="l" fontAlgn="base">
              <a:buFont typeface="Arial" panose="020B0604020202020204" pitchFamily="34" charset="0"/>
              <a:buChar char="•"/>
            </a:pPr>
            <a:r>
              <a:rPr lang="en-US" b="1" i="0" dirty="0">
                <a:solidFill>
                  <a:srgbClr val="373D3F"/>
                </a:solidFill>
                <a:effectLst/>
                <a:latin typeface="proxima-nova"/>
              </a:rPr>
              <a:t>Customer.</a:t>
            </a:r>
            <a:r>
              <a:rPr lang="en-US" b="0" i="0" dirty="0">
                <a:solidFill>
                  <a:srgbClr val="373D3F"/>
                </a:solidFill>
                <a:effectLst/>
                <a:latin typeface="proxima-nova"/>
              </a:rPr>
              <a:t> A business might choose to combine tasks around the type of customer it serves. For instance, a service like Dropbox.com has free file sharing and cloud storage for its individual users, but there is also a department of Dropbox that services business clients.</a:t>
            </a:r>
          </a:p>
          <a:p>
            <a:endParaRPr lang="cs-CZ" b="0" i="0" dirty="0">
              <a:solidFill>
                <a:srgbClr val="373D3F"/>
              </a:solidFill>
              <a:effectLst/>
              <a:latin typeface="proxima-nova"/>
            </a:endParaRPr>
          </a:p>
          <a:p>
            <a:pPr algn="l" fontAlgn="base"/>
            <a:r>
              <a:rPr lang="en-US" b="1" i="0" dirty="0">
                <a:solidFill>
                  <a:srgbClr val="373D3F"/>
                </a:solidFill>
                <a:effectLst/>
                <a:latin typeface="proxima-nova"/>
              </a:rPr>
              <a:t>Centralization</a:t>
            </a:r>
            <a:r>
              <a:rPr lang="en-US" b="0" i="0" dirty="0">
                <a:solidFill>
                  <a:srgbClr val="373D3F"/>
                </a:solidFill>
                <a:effectLst/>
                <a:latin typeface="proxima-nova"/>
              </a:rPr>
              <a:t> refers to the degree to which decision making is concentrated at a single point in the organization.</a:t>
            </a:r>
            <a:r>
              <a:rPr lang="cs-CZ" b="0" i="0" dirty="0">
                <a:solidFill>
                  <a:srgbClr val="373D3F"/>
                </a:solidFill>
                <a:effectLst/>
                <a:latin typeface="proxima-nova"/>
              </a:rPr>
              <a:t> </a:t>
            </a:r>
            <a:r>
              <a:rPr lang="en-US" b="0" i="0" dirty="0">
                <a:solidFill>
                  <a:srgbClr val="373D3F"/>
                </a:solidFill>
                <a:effectLst/>
                <a:latin typeface="proxima-nova"/>
              </a:rPr>
              <a:t>In a decentralized organization, employees are empowered to make decisions, so action can be taken quickly to solve problems, and employee input is considered. The more lower-level employees have the power to make decisions, the more decentralized an organization is.</a:t>
            </a:r>
            <a:r>
              <a:rPr lang="cs-CZ" b="0" i="0" dirty="0">
                <a:solidFill>
                  <a:srgbClr val="373D3F"/>
                </a:solidFill>
                <a:effectLst/>
                <a:latin typeface="proxima-nova"/>
              </a:rPr>
              <a:t> </a:t>
            </a:r>
            <a:r>
              <a:rPr lang="en-US" b="0" i="0" dirty="0">
                <a:solidFill>
                  <a:srgbClr val="373D3F"/>
                </a:solidFill>
                <a:effectLst/>
                <a:latin typeface="proxima-nova"/>
              </a:rPr>
              <a:t>In a centralized organization, upper management makes all decisions and lower management is there to carry those decisions out.</a:t>
            </a:r>
          </a:p>
          <a:p>
            <a:endParaRPr lang="cs-CZ" dirty="0"/>
          </a:p>
          <a:p>
            <a:pPr algn="l" fontAlgn="base"/>
            <a:r>
              <a:rPr lang="en-US" b="1" i="0" dirty="0">
                <a:solidFill>
                  <a:srgbClr val="077FAB"/>
                </a:solidFill>
                <a:effectLst/>
                <a:latin typeface="proxima-nova"/>
              </a:rPr>
              <a:t>Formalization</a:t>
            </a:r>
            <a:r>
              <a:rPr lang="en-US" b="0" i="0" dirty="0">
                <a:solidFill>
                  <a:srgbClr val="373D3F"/>
                </a:solidFill>
                <a:effectLst/>
                <a:latin typeface="proxima-nova"/>
              </a:rPr>
              <a:t> refers to the degree to which jobs within the organization are standardized. An employee in a highly formalized job has little input as to how that job is done, when it’s done or how it should be done.</a:t>
            </a:r>
            <a:r>
              <a:rPr lang="cs-CZ" b="0" i="0" dirty="0">
                <a:solidFill>
                  <a:srgbClr val="373D3F"/>
                </a:solidFill>
                <a:effectLst/>
                <a:latin typeface="proxima-nova"/>
              </a:rPr>
              <a:t> </a:t>
            </a:r>
            <a:r>
              <a:rPr lang="en-US" b="0" i="0" dirty="0">
                <a:solidFill>
                  <a:srgbClr val="373D3F"/>
                </a:solidFill>
                <a:effectLst/>
                <a:latin typeface="proxima-nova"/>
              </a:rPr>
              <a:t>A worker on the assembly line is probably in a highly formalized job, where he doesn’t have much say in how he does his job. An accounts payable associate also doesn’t have a lot of say in how those many invoices are processed, but her job is probably a little less formalized than the assembly line worker. A sales associate, out calling on customers, may have very little formalization in his job.</a:t>
            </a:r>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18</a:t>
            </a:fld>
            <a:endParaRPr lang="cs-CZ"/>
          </a:p>
        </p:txBody>
      </p:sp>
    </p:spTree>
    <p:extLst>
      <p:ext uri="{BB962C8B-B14F-4D97-AF65-F5344CB8AC3E}">
        <p14:creationId xmlns:p14="http://schemas.microsoft.com/office/powerpoint/2010/main" val="382863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19</a:t>
            </a:fld>
            <a:endParaRPr lang="cs-CZ"/>
          </a:p>
        </p:txBody>
      </p:sp>
    </p:spTree>
    <p:extLst>
      <p:ext uri="{BB962C8B-B14F-4D97-AF65-F5344CB8AC3E}">
        <p14:creationId xmlns:p14="http://schemas.microsoft.com/office/powerpoint/2010/main" val="389004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2E475D"/>
                </a:solidFill>
                <a:effectLst/>
                <a:latin typeface="Lexend Deca"/>
              </a:rPr>
              <a:t>Take a look at the diagram below. As you'll probably be able to tell, the mechanistic structure represents the traditional, top-down approach to organizational structure, whereas the organic structure represents a more collaborative, flexible approach.</a:t>
            </a:r>
            <a:endParaRPr lang="cs-CZ" b="0" i="0" dirty="0">
              <a:solidFill>
                <a:srgbClr val="2E475D"/>
              </a:solidFill>
              <a:effectLst/>
              <a:latin typeface="Lexend Deca"/>
            </a:endParaRPr>
          </a:p>
          <a:p>
            <a:endParaRPr lang="cs-CZ" b="0" i="0" dirty="0">
              <a:solidFill>
                <a:srgbClr val="2E475D"/>
              </a:solidFill>
              <a:effectLst/>
              <a:latin typeface="Lexend Deca"/>
            </a:endParaRPr>
          </a:p>
          <a:p>
            <a:pPr algn="l" fontAlgn="base"/>
            <a:r>
              <a:rPr lang="en-US" b="0" i="0" dirty="0">
                <a:solidFill>
                  <a:srgbClr val="2E475D"/>
                </a:solidFill>
                <a:effectLst/>
                <a:latin typeface="Lexend Deca"/>
              </a:rPr>
              <a:t>Mechanistic Structure</a:t>
            </a:r>
          </a:p>
          <a:p>
            <a:pPr algn="l" fontAlgn="base"/>
            <a:r>
              <a:rPr lang="en-US" b="0" i="0" dirty="0">
                <a:solidFill>
                  <a:srgbClr val="2E475D"/>
                </a:solidFill>
                <a:effectLst/>
                <a:latin typeface="Lexend Deca"/>
              </a:rPr>
              <a:t>Mechanistic structures, also called </a:t>
            </a:r>
            <a:r>
              <a:rPr lang="en-US" b="0" i="0" u="none" strike="noStrike" dirty="0">
                <a:solidFill>
                  <a:srgbClr val="0B8484"/>
                </a:solidFill>
                <a:effectLst/>
                <a:latin typeface="inherit"/>
                <a:hlinkClick r:id="rId3"/>
              </a:rPr>
              <a:t>bureaucratic structures</a:t>
            </a:r>
            <a:r>
              <a:rPr lang="en-US" b="0" i="0" dirty="0">
                <a:solidFill>
                  <a:srgbClr val="2E475D"/>
                </a:solidFill>
                <a:effectLst/>
                <a:latin typeface="Lexend Deca"/>
              </a:rPr>
              <a:t>, are known for having narrow spans of control, as well as high centralization, specialization, and formalization. They're also quite rigid in what specific departments are designed and permitted to do for the company.</a:t>
            </a:r>
          </a:p>
          <a:p>
            <a:pPr algn="l" fontAlgn="base"/>
            <a:r>
              <a:rPr lang="en-US" b="0" i="0" dirty="0">
                <a:solidFill>
                  <a:srgbClr val="2E475D"/>
                </a:solidFill>
                <a:effectLst/>
                <a:latin typeface="Lexend Deca"/>
              </a:rPr>
              <a:t>This organizational structure is much more formal than organic structure, using specific standards and practices to govern every decision the business makes. And while this model does hold staff more accountable for their work, it can become a hindrance to the creativity and agility the organization needs to keep up with random changes in its market.</a:t>
            </a:r>
          </a:p>
          <a:p>
            <a:pPr algn="l" fontAlgn="base"/>
            <a:r>
              <a:rPr lang="en-US" b="0" i="0" dirty="0">
                <a:solidFill>
                  <a:srgbClr val="2E475D"/>
                </a:solidFill>
                <a:effectLst/>
                <a:latin typeface="Lexend Deca"/>
              </a:rPr>
              <a:t>As daunting and inflexible as mechanistic structure sounds, the chain of command, whether long or short, is always clear under this model. As a company grows, it needs to make sure everyone (and every team) knows what's expected of them. Teams collaborating with other teams </a:t>
            </a:r>
            <a:r>
              <a:rPr lang="en-US" b="0" i="1" dirty="0">
                <a:solidFill>
                  <a:srgbClr val="2E475D"/>
                </a:solidFill>
                <a:effectLst/>
                <a:latin typeface="inherit"/>
              </a:rPr>
              <a:t>as needed</a:t>
            </a:r>
            <a:r>
              <a:rPr lang="en-US" b="0" i="0" dirty="0">
                <a:solidFill>
                  <a:srgbClr val="2E475D"/>
                </a:solidFill>
                <a:effectLst/>
                <a:latin typeface="Lexend Deca"/>
              </a:rPr>
              <a:t> might help get a business off the ground in its early stages, but sustaining that growth — with more people and projects to keep track of — will eventually require some policymaking. In other words, keep mechanistic structure in your back pocket ... you never know when you'll need it.</a:t>
            </a:r>
            <a:endParaRPr lang="cs-CZ" b="0" i="0" dirty="0">
              <a:solidFill>
                <a:srgbClr val="2E475D"/>
              </a:solidFill>
              <a:effectLst/>
              <a:latin typeface="Lexend Deca"/>
            </a:endParaRPr>
          </a:p>
          <a:p>
            <a:pPr algn="l" fontAlgn="base"/>
            <a:endParaRPr lang="en-US" b="0" i="0" dirty="0">
              <a:solidFill>
                <a:srgbClr val="2E475D"/>
              </a:solidFill>
              <a:effectLst/>
              <a:latin typeface="Lexend Deca"/>
            </a:endParaRPr>
          </a:p>
          <a:p>
            <a:pPr algn="l" fontAlgn="base"/>
            <a:r>
              <a:rPr lang="en-US" b="0" i="0" dirty="0">
                <a:solidFill>
                  <a:srgbClr val="2E475D"/>
                </a:solidFill>
                <a:effectLst/>
                <a:latin typeface="Lexend Deca"/>
              </a:rPr>
              <a:t>Organic Structure</a:t>
            </a:r>
          </a:p>
          <a:p>
            <a:pPr algn="l" fontAlgn="base"/>
            <a:r>
              <a:rPr lang="en-US" b="0" i="0" dirty="0">
                <a:solidFill>
                  <a:srgbClr val="2E475D"/>
                </a:solidFill>
                <a:effectLst/>
                <a:latin typeface="Lexend Deca"/>
              </a:rPr>
              <a:t>Organic structures (also known as "flat" structures) are known for their wide spans of control, decentralization, low specialization, and loose departmentalization. What's that all mean? This model might have multiple teams answering to one person and taking on projects based on their importance and what the team is capable of — rather than what the team is designed to do.</a:t>
            </a:r>
          </a:p>
          <a:p>
            <a:pPr algn="l" fontAlgn="base"/>
            <a:r>
              <a:rPr lang="en-US" b="0" i="0" dirty="0">
                <a:solidFill>
                  <a:srgbClr val="2E475D"/>
                </a:solidFill>
                <a:effectLst/>
                <a:latin typeface="Lexend Deca"/>
              </a:rPr>
              <a:t>As you can probably tell, this organizational structure is much less formal than mechanistic, and takes a bit of an ad-hoc approach to business needs. This can sometimes make the chain of command, whether long or short, difficult to decipher. And as a result, leaders might give certain projects the green light more quickly but cause confusion in a project's division of labor.</a:t>
            </a:r>
          </a:p>
          <a:p>
            <a:pPr algn="l" fontAlgn="base"/>
            <a:r>
              <a:rPr lang="en-US" b="0" i="0" dirty="0">
                <a:solidFill>
                  <a:srgbClr val="2E475D"/>
                </a:solidFill>
                <a:effectLst/>
                <a:latin typeface="Lexend Deca"/>
              </a:rPr>
              <a:t>Nonetheless, the flexibility that an organic structure allows for can be extremely helpful to a business that's navigating a fast-moving industry, or simply trying to stabilize itself after a rough quarter. It also empowers employees to try new things and develop as professionals, making the organization's workforce more powerful in the long run. Bottom line? Startups are often perfect for organic structure, since they're simply trying to gain brand recognition and get their wheels off the ground.</a:t>
            </a:r>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20</a:t>
            </a:fld>
            <a:endParaRPr lang="cs-CZ"/>
          </a:p>
        </p:txBody>
      </p:sp>
    </p:spTree>
    <p:extLst>
      <p:ext uri="{BB962C8B-B14F-4D97-AF65-F5344CB8AC3E}">
        <p14:creationId xmlns:p14="http://schemas.microsoft.com/office/powerpoint/2010/main" val="187648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Organizational structure is important in driving the business forward and</a:t>
            </a:r>
            <a:r>
              <a:rPr lang="cs-CZ" dirty="0"/>
              <a:t> </a:t>
            </a:r>
            <a:r>
              <a:rPr lang="en-US" dirty="0"/>
              <a:t>every organization has a structure. No matter the organizationally specific</a:t>
            </a:r>
            <a:r>
              <a:rPr lang="cs-CZ" dirty="0"/>
              <a:t> </a:t>
            </a:r>
            <a:r>
              <a:rPr lang="en-US" dirty="0"/>
              <a:t>title, organizations contain front-line, middle, and top managers. Above</a:t>
            </a:r>
            <a:r>
              <a:rPr lang="cs-CZ" dirty="0"/>
              <a:t> </a:t>
            </a:r>
            <a:r>
              <a:rPr lang="en-US" dirty="0"/>
              <a:t>the top management team are a CEO and a board of director levels. To</a:t>
            </a:r>
            <a:r>
              <a:rPr lang="cs-CZ" dirty="0"/>
              <a:t> </a:t>
            </a:r>
            <a:r>
              <a:rPr lang="en-US" dirty="0"/>
              <a:t>see this structure even more clearly, visualize a pyramid model. The more</a:t>
            </a:r>
            <a:r>
              <a:rPr lang="cs-CZ" dirty="0"/>
              <a:t> </a:t>
            </a:r>
            <a:r>
              <a:rPr lang="en-US" dirty="0"/>
              <a:t>you move toward the top of the pyramid, the fewer managers you have.</a:t>
            </a:r>
            <a:r>
              <a:rPr lang="cs-CZ" dirty="0"/>
              <a:t> </a:t>
            </a:r>
            <a:r>
              <a:rPr lang="en-US" dirty="0"/>
              <a:t>All of these management roles have specific tasks and duties. According</a:t>
            </a:r>
            <a:r>
              <a:rPr lang="cs-CZ" dirty="0"/>
              <a:t> </a:t>
            </a:r>
            <a:r>
              <a:rPr lang="en-US" dirty="0"/>
              <a:t>to Jones and George, “A managerial role is the set of specific tasks that a</a:t>
            </a:r>
            <a:r>
              <a:rPr lang="cs-CZ" dirty="0"/>
              <a:t> </a:t>
            </a:r>
            <a:r>
              <a:rPr lang="en-US" dirty="0"/>
              <a:t>manager is expected to perform because of the position he or she holds</a:t>
            </a:r>
            <a:r>
              <a:rPr lang="cs-CZ" dirty="0"/>
              <a:t> </a:t>
            </a:r>
            <a:r>
              <a:rPr lang="en-US" dirty="0"/>
              <a:t>in an organization.”</a:t>
            </a:r>
            <a:endParaRPr lang="cs-CZ" dirty="0"/>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21</a:t>
            </a:fld>
            <a:endParaRPr lang="cs-CZ"/>
          </a:p>
        </p:txBody>
      </p:sp>
    </p:spTree>
    <p:extLst>
      <p:ext uri="{BB962C8B-B14F-4D97-AF65-F5344CB8AC3E}">
        <p14:creationId xmlns:p14="http://schemas.microsoft.com/office/powerpoint/2010/main" val="174411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22</a:t>
            </a:fld>
            <a:endParaRPr lang="cs-CZ"/>
          </a:p>
        </p:txBody>
      </p:sp>
    </p:spTree>
    <p:extLst>
      <p:ext uri="{BB962C8B-B14F-4D97-AF65-F5344CB8AC3E}">
        <p14:creationId xmlns:p14="http://schemas.microsoft.com/office/powerpoint/2010/main" val="77283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first industrial factories appeared</a:t>
            </a:r>
            <a:r>
              <a:rPr lang="cs-CZ" dirty="0"/>
              <a:t>, </a:t>
            </a:r>
            <a:r>
              <a:rPr lang="cs-CZ" dirty="0" err="1"/>
              <a:t>conveyor</a:t>
            </a:r>
            <a:r>
              <a:rPr lang="cs-CZ" dirty="0"/>
              <a:t> </a:t>
            </a:r>
            <a:r>
              <a:rPr lang="cs-CZ" dirty="0" err="1"/>
              <a:t>belt</a:t>
            </a:r>
            <a:r>
              <a:rPr lang="cs-CZ" dirty="0"/>
              <a:t> </a:t>
            </a:r>
            <a:r>
              <a:rPr lang="cs-CZ" dirty="0" err="1"/>
              <a:t>production</a:t>
            </a:r>
            <a:r>
              <a:rPr lang="cs-CZ" dirty="0"/>
              <a:t> </a:t>
            </a:r>
            <a:r>
              <a:rPr lang="cs-CZ" dirty="0" err="1"/>
              <a:t>was</a:t>
            </a:r>
            <a:r>
              <a:rPr lang="cs-CZ" dirty="0"/>
              <a:t> </a:t>
            </a:r>
            <a:r>
              <a:rPr lang="cs-CZ" dirty="0" err="1"/>
              <a:t>introduced</a:t>
            </a:r>
            <a:endParaRPr lang="cs-CZ" dirty="0"/>
          </a:p>
          <a:p>
            <a:r>
              <a:rPr lang="cs-CZ" dirty="0" err="1"/>
              <a:t>Steam</a:t>
            </a:r>
            <a:r>
              <a:rPr lang="cs-CZ" dirty="0"/>
              <a:t> </a:t>
            </a:r>
            <a:r>
              <a:rPr lang="cs-CZ" dirty="0" err="1"/>
              <a:t>engine</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a:t>
            </a:fld>
            <a:endParaRPr lang="cs-CZ"/>
          </a:p>
        </p:txBody>
      </p:sp>
    </p:spTree>
    <p:extLst>
      <p:ext uri="{BB962C8B-B14F-4D97-AF65-F5344CB8AC3E}">
        <p14:creationId xmlns:p14="http://schemas.microsoft.com/office/powerpoint/2010/main" val="284682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23</a:t>
            </a:fld>
            <a:endParaRPr lang="cs-CZ"/>
          </a:p>
        </p:txBody>
      </p:sp>
    </p:spTree>
    <p:extLst>
      <p:ext uri="{BB962C8B-B14F-4D97-AF65-F5344CB8AC3E}">
        <p14:creationId xmlns:p14="http://schemas.microsoft.com/office/powerpoint/2010/main" val="342038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24</a:t>
            </a:fld>
            <a:endParaRPr lang="cs-CZ"/>
          </a:p>
        </p:txBody>
      </p:sp>
    </p:spTree>
    <p:extLst>
      <p:ext uri="{BB962C8B-B14F-4D97-AF65-F5344CB8AC3E}">
        <p14:creationId xmlns:p14="http://schemas.microsoft.com/office/powerpoint/2010/main" val="2519219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25</a:t>
            </a:fld>
            <a:endParaRPr lang="cs-CZ"/>
          </a:p>
        </p:txBody>
      </p:sp>
    </p:spTree>
    <p:extLst>
      <p:ext uri="{BB962C8B-B14F-4D97-AF65-F5344CB8AC3E}">
        <p14:creationId xmlns:p14="http://schemas.microsoft.com/office/powerpoint/2010/main" val="3742445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200" b="0" i="0" u="none" strike="noStrike" baseline="0" dirty="0" err="1">
                <a:latin typeface="ArialMT"/>
              </a:rPr>
              <a:t>Directing</a:t>
            </a:r>
            <a:r>
              <a:rPr lang="cs-CZ" sz="1200" b="0" i="0" u="none" strike="noStrike" baseline="0" dirty="0">
                <a:latin typeface="ArialMT"/>
              </a:rPr>
              <a:t> </a:t>
            </a:r>
            <a:r>
              <a:rPr lang="cs-CZ" sz="1200" b="0" i="0" u="none" strike="noStrike" baseline="0" dirty="0" err="1">
                <a:latin typeface="ArialMT"/>
              </a:rPr>
              <a:t>involves</a:t>
            </a:r>
            <a:r>
              <a:rPr lang="cs-CZ" sz="1200" b="0" i="0" u="none" strike="noStrike" baseline="0" dirty="0">
                <a:latin typeface="ArialMT"/>
              </a:rPr>
              <a:t> </a:t>
            </a:r>
            <a:r>
              <a:rPr lang="cs-CZ" sz="1200" b="0" i="0" u="none" strike="noStrike" baseline="0" dirty="0" err="1">
                <a:latin typeface="ArialMT"/>
              </a:rPr>
              <a:t>communication</a:t>
            </a:r>
            <a:r>
              <a:rPr lang="cs-CZ" sz="1200" b="0" i="0" u="none" strike="noStrike" baseline="0" dirty="0">
                <a:latin typeface="ArialMT"/>
              </a:rPr>
              <a:t>, leadership and </a:t>
            </a:r>
            <a:r>
              <a:rPr lang="cs-CZ" sz="1200" b="0" i="0" u="none" strike="noStrike" baseline="0" dirty="0" err="1">
                <a:latin typeface="ArialMT"/>
              </a:rPr>
              <a:t>motivation</a:t>
            </a:r>
            <a:r>
              <a:rPr lang="cs-CZ" sz="1200" b="0" i="0" u="none" strike="noStrike" baseline="0" dirty="0">
                <a:latin typeface="ArialMT"/>
              </a:rPr>
              <a:t>.</a:t>
            </a:r>
          </a:p>
          <a:p>
            <a:pPr algn="l"/>
            <a:r>
              <a:rPr lang="en-US" sz="1200" b="0" i="0" u="none" strike="noStrike" baseline="0" dirty="0">
                <a:latin typeface="ArialMT"/>
              </a:rPr>
              <a:t>Communication is the process of passing the</a:t>
            </a:r>
            <a:r>
              <a:rPr lang="cs-CZ" sz="1200" b="0" i="0" u="none" strike="noStrike" baseline="0" dirty="0">
                <a:latin typeface="ArialMT"/>
              </a:rPr>
              <a:t> </a:t>
            </a:r>
            <a:r>
              <a:rPr lang="en-US" sz="1200" b="0" i="0" u="none" strike="noStrike" baseline="0" dirty="0">
                <a:latin typeface="ArialMT"/>
              </a:rPr>
              <a:t>information and understanding it from one</a:t>
            </a:r>
            <a:r>
              <a:rPr lang="cs-CZ" sz="1200" b="0" i="0" u="none" strike="noStrike" baseline="0" dirty="0">
                <a:latin typeface="ArialMT"/>
              </a:rPr>
              <a:t> person to </a:t>
            </a:r>
            <a:r>
              <a:rPr lang="cs-CZ" sz="1200" b="0" i="0" u="none" strike="noStrike" baseline="0" dirty="0" err="1">
                <a:latin typeface="ArialMT"/>
              </a:rPr>
              <a:t>other</a:t>
            </a:r>
            <a:r>
              <a:rPr lang="cs-CZ" sz="1200" b="0" i="0" u="none" strike="noStrike" baseline="0" dirty="0">
                <a:latin typeface="ArialMT"/>
              </a:rPr>
              <a:t> person.</a:t>
            </a:r>
          </a:p>
          <a:p>
            <a:pPr algn="l"/>
            <a:r>
              <a:rPr lang="en-US" sz="1200" b="0" i="0" u="none" strike="noStrike" baseline="0" dirty="0">
                <a:latin typeface="ArialMT"/>
              </a:rPr>
              <a:t>Leadership is the function whereby the</a:t>
            </a:r>
            <a:r>
              <a:rPr lang="cs-CZ" sz="1200" b="0" i="0" u="none" strike="noStrike" baseline="0" dirty="0">
                <a:latin typeface="ArialMT"/>
              </a:rPr>
              <a:t> </a:t>
            </a:r>
            <a:r>
              <a:rPr lang="en-US" sz="1200" b="0" i="0" u="none" strike="noStrike" baseline="0" dirty="0">
                <a:latin typeface="ArialMT"/>
              </a:rPr>
              <a:t>person or manager guides and influences</a:t>
            </a:r>
            <a:r>
              <a:rPr lang="cs-CZ" sz="1200" b="0" i="0" u="none" strike="noStrike" baseline="0" dirty="0">
                <a:latin typeface="ArialMT"/>
              </a:rPr>
              <a:t> </a:t>
            </a:r>
            <a:r>
              <a:rPr lang="en-US" sz="1200" b="0" i="0" u="none" strike="noStrike" baseline="0" dirty="0">
                <a:latin typeface="ArialMT"/>
              </a:rPr>
              <a:t>the work of his subordinates.</a:t>
            </a:r>
          </a:p>
          <a:p>
            <a:pPr algn="l"/>
            <a:r>
              <a:rPr lang="en-US" sz="1200" b="0" i="0" u="none" strike="noStrike" baseline="0" dirty="0">
                <a:latin typeface="ArialMT"/>
              </a:rPr>
              <a:t>Motivation is to motivate the employee to</a:t>
            </a:r>
            <a:r>
              <a:rPr lang="cs-CZ" sz="1200" b="0" i="0" u="none" strike="noStrike" baseline="0" dirty="0">
                <a:latin typeface="ArialMT"/>
              </a:rPr>
              <a:t> </a:t>
            </a:r>
            <a:r>
              <a:rPr lang="en-US" sz="1200" b="0" i="0" u="none" strike="noStrike" baseline="0" dirty="0">
                <a:latin typeface="ArialMT"/>
              </a:rPr>
              <a:t>give their best to the organization.</a:t>
            </a:r>
            <a:endParaRPr lang="cs-CZ" dirty="0"/>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27</a:t>
            </a:fld>
            <a:endParaRPr lang="cs-CZ"/>
          </a:p>
        </p:txBody>
      </p:sp>
    </p:spTree>
    <p:extLst>
      <p:ext uri="{BB962C8B-B14F-4D97-AF65-F5344CB8AC3E}">
        <p14:creationId xmlns:p14="http://schemas.microsoft.com/office/powerpoint/2010/main" val="317014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fontAlgn="base"/>
            <a:r>
              <a:rPr lang="en-US" b="0" i="0" dirty="0">
                <a:solidFill>
                  <a:srgbClr val="444444"/>
                </a:solidFill>
                <a:effectLst/>
                <a:latin typeface="Poppins" panose="00000500000000000000" pitchFamily="2" charset="-18"/>
              </a:rPr>
              <a:t>The difference between a boss vs leader has nothing to do with your job position, at a glance, the same. They’re both individuals who lead another group of people. The terms boss and the leader are often used interchangeably but both boss and leader have different connotations. Even more crucially, when you see a boss vs. a leader in the practice, you can see the difference.</a:t>
            </a:r>
          </a:p>
          <a:p>
            <a:pPr algn="l" fontAlgn="base"/>
            <a:r>
              <a:rPr lang="en-US" b="0" i="0" dirty="0">
                <a:solidFill>
                  <a:srgbClr val="444444"/>
                </a:solidFill>
                <a:effectLst/>
                <a:latin typeface="Poppins" panose="00000500000000000000" pitchFamily="2" charset="-18"/>
              </a:rPr>
              <a:t>The Boss is a strong personality who focuses on business outcomes rather than relationships. Whereas, Leaders take measured and make positive changes in relationships, business practices, and communications. </a:t>
            </a:r>
          </a:p>
          <a:p>
            <a:pPr algn="l" fontAlgn="base"/>
            <a:r>
              <a:rPr lang="en-US" b="0" i="0" dirty="0">
                <a:solidFill>
                  <a:srgbClr val="444444"/>
                </a:solidFill>
                <a:effectLst/>
                <a:latin typeface="Poppins" panose="00000500000000000000" pitchFamily="2" charset="-18"/>
              </a:rPr>
              <a:t>Understand the concept of boss vs. leader in this article and lead your fellow mates regardless of your official title.</a:t>
            </a:r>
          </a:p>
          <a:p>
            <a:endParaRPr lang="cs-CZ" dirty="0"/>
          </a:p>
          <a:p>
            <a:pPr algn="l" fontAlgn="base"/>
            <a:r>
              <a:rPr lang="en-US" b="1" i="0" dirty="0">
                <a:effectLst/>
                <a:latin typeface="Poppins" panose="00000500000000000000" pitchFamily="2" charset="-18"/>
              </a:rPr>
              <a:t>Who Is Boss?</a:t>
            </a:r>
          </a:p>
          <a:p>
            <a:pPr algn="l" fontAlgn="base"/>
            <a:r>
              <a:rPr lang="en-US" b="0" i="0" dirty="0">
                <a:solidFill>
                  <a:srgbClr val="444444"/>
                </a:solidFill>
                <a:effectLst/>
                <a:latin typeface="Poppins" panose="00000500000000000000" pitchFamily="2" charset="-18"/>
              </a:rPr>
              <a:t>A boss is an individual who is in charge of the </a:t>
            </a:r>
            <a:r>
              <a:rPr lang="en-US" b="0" i="0" dirty="0" err="1">
                <a:solidFill>
                  <a:srgbClr val="444444"/>
                </a:solidFill>
                <a:effectLst/>
                <a:latin typeface="Poppins" panose="00000500000000000000" pitchFamily="2" charset="-18"/>
              </a:rPr>
              <a:t>organisation</a:t>
            </a:r>
            <a:r>
              <a:rPr lang="en-US" b="0" i="0" dirty="0">
                <a:solidFill>
                  <a:srgbClr val="444444"/>
                </a:solidFill>
                <a:effectLst/>
                <a:latin typeface="Poppins" panose="00000500000000000000" pitchFamily="2" charset="-18"/>
              </a:rPr>
              <a:t>. He is someone who takes control over employees, </a:t>
            </a:r>
            <a:r>
              <a:rPr lang="cs-CZ" b="0" i="0" dirty="0" err="1">
                <a:solidFill>
                  <a:srgbClr val="444444"/>
                </a:solidFill>
                <a:effectLst/>
                <a:latin typeface="Poppins" panose="00000500000000000000" pitchFamily="2" charset="-18"/>
              </a:rPr>
              <a:t>uses</a:t>
            </a:r>
            <a:r>
              <a:rPr lang="cs-CZ" b="0" i="0" dirty="0">
                <a:solidFill>
                  <a:srgbClr val="444444"/>
                </a:solidFill>
                <a:effectLst/>
                <a:latin typeface="Poppins" panose="00000500000000000000" pitchFamily="2" charset="-18"/>
              </a:rPr>
              <a:t> </a:t>
            </a:r>
            <a:r>
              <a:rPr lang="en-US" b="0" i="0" dirty="0">
                <a:solidFill>
                  <a:srgbClr val="444444"/>
                </a:solidFill>
                <a:effectLst/>
                <a:latin typeface="Poppins" panose="00000500000000000000" pitchFamily="2" charset="-18"/>
              </a:rPr>
              <a:t>orders</a:t>
            </a:r>
            <a:r>
              <a:rPr lang="cs-CZ" b="0" i="0" dirty="0">
                <a:solidFill>
                  <a:srgbClr val="444444"/>
                </a:solidFill>
                <a:effectLst/>
                <a:latin typeface="Poppins" panose="00000500000000000000" pitchFamily="2" charset="-18"/>
              </a:rPr>
              <a:t> to</a:t>
            </a:r>
            <a:r>
              <a:rPr lang="en-US" b="0" i="0" dirty="0">
                <a:solidFill>
                  <a:srgbClr val="444444"/>
                </a:solidFill>
                <a:effectLst/>
                <a:latin typeface="Poppins" panose="00000500000000000000" pitchFamily="2" charset="-18"/>
              </a:rPr>
              <a:t> assign tasks and duties to them.</a:t>
            </a:r>
          </a:p>
          <a:p>
            <a:pPr algn="l" fontAlgn="base"/>
            <a:r>
              <a:rPr lang="en-US" b="0" i="0" dirty="0">
                <a:solidFill>
                  <a:srgbClr val="444444"/>
                </a:solidFill>
                <a:effectLst/>
                <a:latin typeface="Poppins" panose="00000500000000000000" pitchFamily="2" charset="-18"/>
              </a:rPr>
              <a:t>In a company there is no term called ‘boss’, but the word indicates a person who is the owner of the organization.</a:t>
            </a:r>
          </a:p>
          <a:p>
            <a:pPr algn="l" fontAlgn="base"/>
            <a:r>
              <a:rPr lang="en-US" b="1" i="0" dirty="0">
                <a:effectLst/>
                <a:latin typeface="Poppins" panose="00000500000000000000" pitchFamily="2" charset="-18"/>
              </a:rPr>
              <a:t>Who is a Leader?</a:t>
            </a:r>
          </a:p>
          <a:p>
            <a:pPr algn="l" fontAlgn="base"/>
            <a:r>
              <a:rPr lang="en-US" b="0" i="0" dirty="0">
                <a:solidFill>
                  <a:srgbClr val="444444"/>
                </a:solidFill>
                <a:effectLst/>
                <a:latin typeface="Poppins" panose="00000500000000000000" pitchFamily="2" charset="-18"/>
              </a:rPr>
              <a:t>A leader is an individual who has the ability to influence and leads others by example. He is someone who holds a dominant position with a vision and stays committed to his goal. The qualities of a good leader are:</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Foresightedness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Great communication skills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Art of influencing and motivating others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Stimulates work</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Clear goals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Appreciate others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Sets examples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Takes responsibilities</a:t>
            </a:r>
          </a:p>
          <a:p>
            <a:pPr algn="l" fontAlgn="base">
              <a:buFont typeface="Arial" panose="020B0604020202020204" pitchFamily="34" charset="0"/>
              <a:buChar char="•"/>
            </a:pPr>
            <a:r>
              <a:rPr lang="en-US" b="0" i="0" dirty="0">
                <a:solidFill>
                  <a:srgbClr val="444444"/>
                </a:solidFill>
                <a:effectLst/>
                <a:latin typeface="Poppins" panose="00000500000000000000" pitchFamily="2" charset="-18"/>
              </a:rPr>
              <a:t>Does right things</a:t>
            </a:r>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28</a:t>
            </a:fld>
            <a:endParaRPr lang="cs-CZ"/>
          </a:p>
        </p:txBody>
      </p:sp>
    </p:spTree>
    <p:extLst>
      <p:ext uri="{BB962C8B-B14F-4D97-AF65-F5344CB8AC3E}">
        <p14:creationId xmlns:p14="http://schemas.microsoft.com/office/powerpoint/2010/main" val="2396453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mj-lt"/>
              <a:buAutoNum type="arabicPeriod"/>
            </a:pPr>
            <a:r>
              <a:rPr lang="en-US" b="1" i="0" dirty="0">
                <a:solidFill>
                  <a:srgbClr val="4A5162"/>
                </a:solidFill>
                <a:effectLst/>
                <a:latin typeface="Raleway" pitchFamily="2" charset="-18"/>
              </a:rPr>
              <a:t>Staffing is an important managerial function-</a:t>
            </a:r>
            <a:r>
              <a:rPr lang="en-US" b="0" i="0" dirty="0">
                <a:solidFill>
                  <a:srgbClr val="4A5162"/>
                </a:solidFill>
                <a:effectLst/>
                <a:latin typeface="Raleway" pitchFamily="2" charset="-18"/>
              </a:rPr>
              <a:t> Staffing function is the most important </a:t>
            </a:r>
            <a:r>
              <a:rPr lang="en-US" b="0" i="0" dirty="0" err="1">
                <a:solidFill>
                  <a:srgbClr val="4A5162"/>
                </a:solidFill>
                <a:effectLst/>
                <a:latin typeface="Raleway" pitchFamily="2" charset="-18"/>
              </a:rPr>
              <a:t>mangerial</a:t>
            </a:r>
            <a:r>
              <a:rPr lang="en-US" b="0" i="0" dirty="0">
                <a:solidFill>
                  <a:srgbClr val="4A5162"/>
                </a:solidFill>
                <a:effectLst/>
                <a:latin typeface="Raleway" pitchFamily="2" charset="-18"/>
              </a:rPr>
              <a:t> act along with planning, organizing, directing and controlling. The operations of these four functions depend upon the manpower which is available through staffing function.</a:t>
            </a:r>
          </a:p>
          <a:p>
            <a:pPr algn="l">
              <a:buFont typeface="+mj-lt"/>
              <a:buAutoNum type="arabicPeriod"/>
            </a:pPr>
            <a:r>
              <a:rPr lang="en-US" b="1" i="0" dirty="0">
                <a:solidFill>
                  <a:srgbClr val="4A5162"/>
                </a:solidFill>
                <a:effectLst/>
                <a:latin typeface="Raleway" pitchFamily="2" charset="-18"/>
              </a:rPr>
              <a:t>Staffing is a pervasive activity-</a:t>
            </a:r>
            <a:r>
              <a:rPr lang="cs-CZ" b="1" i="0" dirty="0">
                <a:solidFill>
                  <a:srgbClr val="4A5162"/>
                </a:solidFill>
                <a:effectLst/>
                <a:latin typeface="Raleway" pitchFamily="2" charset="-18"/>
              </a:rPr>
              <a:t> (všeprostupující)</a:t>
            </a:r>
            <a:r>
              <a:rPr lang="en-US" b="0" i="0" dirty="0">
                <a:solidFill>
                  <a:srgbClr val="4A5162"/>
                </a:solidFill>
                <a:effectLst/>
                <a:latin typeface="Raleway" pitchFamily="2" charset="-18"/>
              </a:rPr>
              <a:t> As staffing function is carried out by all mangers and in all types of concerns where business activities are carried out.</a:t>
            </a:r>
          </a:p>
          <a:p>
            <a:pPr algn="l">
              <a:buFont typeface="+mj-lt"/>
              <a:buAutoNum type="arabicPeriod"/>
            </a:pPr>
            <a:r>
              <a:rPr lang="en-US" b="1" i="0" dirty="0">
                <a:solidFill>
                  <a:srgbClr val="4A5162"/>
                </a:solidFill>
                <a:effectLst/>
                <a:latin typeface="Raleway" pitchFamily="2" charset="-18"/>
              </a:rPr>
              <a:t>Staffing is a continuous activity-</a:t>
            </a:r>
            <a:r>
              <a:rPr lang="en-US" b="0" i="0" dirty="0">
                <a:solidFill>
                  <a:srgbClr val="4A5162"/>
                </a:solidFill>
                <a:effectLst/>
                <a:latin typeface="Raleway" pitchFamily="2" charset="-18"/>
              </a:rPr>
              <a:t> This is because staffing function continues throughout the life of an organization due to the transfers and promotions that take place.</a:t>
            </a:r>
          </a:p>
          <a:p>
            <a:pPr algn="l">
              <a:buFont typeface="+mj-lt"/>
              <a:buAutoNum type="arabicPeriod"/>
            </a:pPr>
            <a:r>
              <a:rPr lang="en-US" b="1" i="0" dirty="0">
                <a:solidFill>
                  <a:srgbClr val="4A5162"/>
                </a:solidFill>
                <a:effectLst/>
                <a:latin typeface="Raleway" pitchFamily="2" charset="-18"/>
              </a:rPr>
              <a:t>The basis of staffing function is efficient management of personnels-</a:t>
            </a:r>
            <a:r>
              <a:rPr lang="en-US" b="0" i="0" dirty="0">
                <a:solidFill>
                  <a:srgbClr val="4A5162"/>
                </a:solidFill>
                <a:effectLst/>
                <a:latin typeface="Raleway" pitchFamily="2" charset="-18"/>
              </a:rPr>
              <a:t> Human resources can be efficiently managed by a system or proper procedure, that is, recruitment, selection, placement, training and development, providing remuneration, etc.</a:t>
            </a:r>
          </a:p>
          <a:p>
            <a:pPr algn="l">
              <a:buFont typeface="+mj-lt"/>
              <a:buAutoNum type="arabicPeriod"/>
            </a:pPr>
            <a:r>
              <a:rPr lang="en-US" b="1" i="0" dirty="0">
                <a:solidFill>
                  <a:srgbClr val="4A5162"/>
                </a:solidFill>
                <a:effectLst/>
                <a:latin typeface="Raleway" pitchFamily="2" charset="-18"/>
              </a:rPr>
              <a:t>Staffing helps in placing right men at the right job.</a:t>
            </a:r>
            <a:r>
              <a:rPr lang="en-US" b="0" i="0" dirty="0">
                <a:solidFill>
                  <a:srgbClr val="4A5162"/>
                </a:solidFill>
                <a:effectLst/>
                <a:latin typeface="Raleway" pitchFamily="2" charset="-18"/>
              </a:rPr>
              <a:t> It can be done effectively through proper recruitment procedures and then finally selecting the most suitable candidate as per the job requirements.</a:t>
            </a:r>
          </a:p>
          <a:p>
            <a:pPr algn="l">
              <a:buFont typeface="+mj-lt"/>
              <a:buAutoNum type="arabicPeriod"/>
            </a:pPr>
            <a:r>
              <a:rPr lang="en-US" b="1" i="0" dirty="0">
                <a:solidFill>
                  <a:srgbClr val="4A5162"/>
                </a:solidFill>
                <a:effectLst/>
                <a:latin typeface="Raleway" pitchFamily="2" charset="-18"/>
              </a:rPr>
              <a:t>Staffing is performed by all managers</a:t>
            </a:r>
            <a:r>
              <a:rPr lang="en-US" b="0" i="0" dirty="0">
                <a:solidFill>
                  <a:srgbClr val="4A5162"/>
                </a:solidFill>
                <a:effectLst/>
                <a:latin typeface="Raleway" pitchFamily="2" charset="-18"/>
              </a:rPr>
              <a:t> depending upon the nature of business, size of the company, qualifications and skills of </a:t>
            </a:r>
            <a:r>
              <a:rPr lang="en-US" b="0" i="0" dirty="0" err="1">
                <a:solidFill>
                  <a:srgbClr val="4A5162"/>
                </a:solidFill>
                <a:effectLst/>
                <a:latin typeface="Raleway" pitchFamily="2" charset="-18"/>
              </a:rPr>
              <a:t>managers,etc</a:t>
            </a:r>
            <a:r>
              <a:rPr lang="en-US" b="0" i="0" dirty="0">
                <a:solidFill>
                  <a:srgbClr val="4A5162"/>
                </a:solidFill>
                <a:effectLst/>
                <a:latin typeface="Raleway" pitchFamily="2" charset="-18"/>
              </a:rPr>
              <a:t>. In small companies, the top management generally performs this function. In medium and small scale enterprise, it is performed especially by the personnel department of that concern.</a:t>
            </a:r>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34</a:t>
            </a:fld>
            <a:endParaRPr lang="cs-CZ"/>
          </a:p>
        </p:txBody>
      </p:sp>
    </p:spTree>
    <p:extLst>
      <p:ext uri="{BB962C8B-B14F-4D97-AF65-F5344CB8AC3E}">
        <p14:creationId xmlns:p14="http://schemas.microsoft.com/office/powerpoint/2010/main" val="3986423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sz="1800" b="0" i="0" u="none" strike="noStrike" baseline="0" dirty="0">
                <a:latin typeface="SerifaBT-Roman"/>
              </a:rPr>
              <a:t>What does the term </a:t>
            </a:r>
            <a:r>
              <a:rPr lang="en-US" sz="1800" b="0" i="1" u="none" strike="noStrike" baseline="0" dirty="0">
                <a:latin typeface="SerifaBT-Italic"/>
              </a:rPr>
              <a:t>marketing </a:t>
            </a:r>
            <a:r>
              <a:rPr lang="en-US" sz="1800" b="0" i="0" u="none" strike="noStrike" baseline="0" dirty="0">
                <a:latin typeface="SerifaBT-Roman"/>
              </a:rPr>
              <a:t>mean? Marketing must be understood not in the</a:t>
            </a:r>
            <a:r>
              <a:rPr lang="cs-CZ" sz="1800" b="0" i="0" u="none" strike="noStrike" baseline="0" dirty="0">
                <a:latin typeface="SerifaBT-Roman"/>
              </a:rPr>
              <a:t> </a:t>
            </a:r>
            <a:r>
              <a:rPr lang="en-US" sz="1800" b="0" i="0" u="none" strike="noStrike" baseline="0" dirty="0">
                <a:latin typeface="SerifaBT-Roman"/>
              </a:rPr>
              <a:t>old sense of making a sale - 'selling' - but in the new sense of satisfying customer</a:t>
            </a:r>
            <a:r>
              <a:rPr lang="cs-CZ" sz="1800" b="0" i="0" u="none" strike="noStrike" baseline="0" dirty="0">
                <a:latin typeface="SerifaBT-Roman"/>
              </a:rPr>
              <a:t> </a:t>
            </a:r>
            <a:r>
              <a:rPr lang="en-US" sz="1800" b="0" i="0" u="none" strike="noStrike" baseline="0" dirty="0">
                <a:latin typeface="SerifaBT-Roman"/>
              </a:rPr>
              <a:t>needs. Many people think of marketing only as selling and advertising. And no</a:t>
            </a:r>
            <a:r>
              <a:rPr lang="cs-CZ" sz="1800" b="0" i="0" u="none" strike="noStrike" baseline="0" dirty="0">
                <a:latin typeface="SerifaBT-Roman"/>
              </a:rPr>
              <a:t> </a:t>
            </a:r>
            <a:r>
              <a:rPr lang="en-US" sz="1800" b="0" i="0" u="none" strike="noStrike" baseline="0" dirty="0">
                <a:latin typeface="SerifaBT-Roman"/>
              </a:rPr>
              <a:t>wonder, for every day we are bombarded with television commercials, newspaper</a:t>
            </a:r>
            <a:r>
              <a:rPr lang="cs-CZ" sz="1800" b="0" i="0" u="none" strike="noStrike" baseline="0" dirty="0">
                <a:latin typeface="SerifaBT-Roman"/>
              </a:rPr>
              <a:t> </a:t>
            </a:r>
            <a:r>
              <a:rPr lang="en-US" sz="1800" b="0" i="0" u="none" strike="noStrike" baseline="0" dirty="0">
                <a:latin typeface="SerifaBT-Roman"/>
              </a:rPr>
              <a:t>ads, direct mail and sales calls. Someone is always trying to sell us something. It</a:t>
            </a:r>
            <a:r>
              <a:rPr lang="cs-CZ" sz="1800" b="0" i="0" u="none" strike="noStrike" baseline="0" dirty="0">
                <a:latin typeface="SerifaBT-Roman"/>
              </a:rPr>
              <a:t> </a:t>
            </a:r>
            <a:r>
              <a:rPr lang="en-US" sz="1800" b="0" i="0" u="none" strike="noStrike" baseline="0" dirty="0">
                <a:latin typeface="SerifaBT-Roman"/>
              </a:rPr>
              <a:t>seems that we cannot escape death, taxes or selling!</a:t>
            </a:r>
            <a:r>
              <a:rPr lang="cs-CZ" sz="1800" b="0" i="0" u="none" strike="noStrike" baseline="0" dirty="0">
                <a:latin typeface="SerifaBT-Roman"/>
              </a:rPr>
              <a:t> </a:t>
            </a:r>
            <a:r>
              <a:rPr lang="en-US" sz="1800" b="0" i="0" u="none" strike="noStrike" baseline="0" dirty="0">
                <a:latin typeface="SerifaBT-Roman"/>
              </a:rPr>
              <a:t>Therefore, you may be surprised to learn that selling and advertising are only</a:t>
            </a:r>
            <a:r>
              <a:rPr lang="cs-CZ" sz="1800" b="0" i="0" u="none" strike="noStrike" baseline="0" dirty="0">
                <a:latin typeface="SerifaBT-Roman"/>
              </a:rPr>
              <a:t> </a:t>
            </a:r>
            <a:r>
              <a:rPr lang="en-US" sz="1800" b="0" i="0" u="none" strike="noStrike" baseline="0" dirty="0">
                <a:latin typeface="SerifaBT-Roman"/>
              </a:rPr>
              <a:t>the tip of the marketing iceberg. Although they are important, they are only two</a:t>
            </a:r>
            <a:r>
              <a:rPr lang="cs-CZ" sz="1800" b="0" i="0" u="none" strike="noStrike" baseline="0" dirty="0">
                <a:latin typeface="SerifaBT-Roman"/>
              </a:rPr>
              <a:t> </a:t>
            </a:r>
            <a:r>
              <a:rPr lang="en-US" sz="1800" b="0" i="0" u="none" strike="noStrike" baseline="0" dirty="0">
                <a:latin typeface="SerifaBT-Roman"/>
              </a:rPr>
              <a:t>of many marketing functions, and often not the most important ones. If die</a:t>
            </a:r>
            <a:r>
              <a:rPr lang="cs-CZ" sz="1800" b="0" i="0" u="none" strike="noStrike" baseline="0" dirty="0">
                <a:latin typeface="SerifaBT-Roman"/>
              </a:rPr>
              <a:t> </a:t>
            </a:r>
            <a:r>
              <a:rPr lang="en-US" sz="1800" b="0" i="0" u="none" strike="noStrike" baseline="0" dirty="0">
                <a:latin typeface="SerifaBT-Roman"/>
              </a:rPr>
              <a:t>marketer does a good job of identifying customer needs, develops products that</a:t>
            </a:r>
            <a:r>
              <a:rPr lang="cs-CZ" sz="1800" b="0" i="0" u="none" strike="noStrike" baseline="0" dirty="0">
                <a:latin typeface="SerifaBT-Roman"/>
              </a:rPr>
              <a:t> </a:t>
            </a:r>
            <a:r>
              <a:rPr lang="en-US" sz="1800" b="0" i="0" u="none" strike="noStrike" baseline="0" dirty="0">
                <a:latin typeface="SerifaBT-Roman"/>
              </a:rPr>
              <a:t>provide superior value, distributes and promotes them effectively, these goods</a:t>
            </a:r>
            <a:r>
              <a:rPr lang="cs-CZ" sz="1800" b="0" i="0" u="none" strike="noStrike" baseline="0" dirty="0">
                <a:latin typeface="SerifaBT-Roman"/>
              </a:rPr>
              <a:t> </a:t>
            </a:r>
            <a:r>
              <a:rPr lang="cs-CZ" sz="1800" b="0" i="0" u="none" strike="noStrike" baseline="0" dirty="0" err="1">
                <a:latin typeface="SerifaBT-Roman"/>
              </a:rPr>
              <a:t>will</a:t>
            </a:r>
            <a:r>
              <a:rPr lang="cs-CZ" sz="1800" b="0" i="0" u="none" strike="noStrike" baseline="0" dirty="0">
                <a:latin typeface="SerifaBT-Roman"/>
              </a:rPr>
              <a:t> </a:t>
            </a:r>
            <a:r>
              <a:rPr lang="cs-CZ" sz="1800" b="0" i="0" u="none" strike="noStrike" baseline="0" dirty="0" err="1">
                <a:latin typeface="SerifaBT-Roman"/>
              </a:rPr>
              <a:t>sell</a:t>
            </a:r>
            <a:r>
              <a:rPr lang="cs-CZ" sz="1800" b="0" i="0" u="none" strike="noStrike" baseline="0" dirty="0">
                <a:latin typeface="SerifaBT-Roman"/>
              </a:rPr>
              <a:t> very </a:t>
            </a:r>
            <a:r>
              <a:rPr lang="cs-CZ" sz="1800" b="0" i="0" u="none" strike="noStrike" baseline="0" dirty="0" err="1">
                <a:latin typeface="SerifaBT-Roman"/>
              </a:rPr>
              <a:t>easily</a:t>
            </a:r>
            <a:r>
              <a:rPr lang="cs-CZ" sz="1800" b="0" i="0" u="none" strike="noStrike" baseline="0" dirty="0">
                <a:latin typeface="SerifaBT-Roman"/>
              </a:rPr>
              <a:t>.</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38</a:t>
            </a:fld>
            <a:endParaRPr lang="cs-CZ"/>
          </a:p>
        </p:txBody>
      </p:sp>
    </p:spTree>
    <p:extLst>
      <p:ext uri="{BB962C8B-B14F-4D97-AF65-F5344CB8AC3E}">
        <p14:creationId xmlns:p14="http://schemas.microsoft.com/office/powerpoint/2010/main" val="3985509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sz="1800" b="0" i="0" u="none" strike="noStrike" baseline="0" dirty="0">
                <a:latin typeface="SerifaBT-Roman"/>
              </a:rPr>
              <a:t>What does the term </a:t>
            </a:r>
            <a:r>
              <a:rPr lang="en-US" sz="1800" b="0" i="1" u="none" strike="noStrike" baseline="0" dirty="0">
                <a:latin typeface="SerifaBT-Italic"/>
              </a:rPr>
              <a:t>marketing </a:t>
            </a:r>
            <a:r>
              <a:rPr lang="en-US" sz="1800" b="0" i="0" u="none" strike="noStrike" baseline="0" dirty="0">
                <a:latin typeface="SerifaBT-Roman"/>
              </a:rPr>
              <a:t>mean? Marketing must be understood not in the</a:t>
            </a:r>
            <a:r>
              <a:rPr lang="cs-CZ" sz="1800" b="0" i="0" u="none" strike="noStrike" baseline="0" dirty="0">
                <a:latin typeface="SerifaBT-Roman"/>
              </a:rPr>
              <a:t> </a:t>
            </a:r>
            <a:r>
              <a:rPr lang="en-US" sz="1800" b="0" i="0" u="none" strike="noStrike" baseline="0" dirty="0">
                <a:latin typeface="SerifaBT-Roman"/>
              </a:rPr>
              <a:t>old sense of making a sale - 'selling' - but in the new sense of satisfying customer</a:t>
            </a:r>
            <a:r>
              <a:rPr lang="cs-CZ" sz="1800" b="0" i="0" u="none" strike="noStrike" baseline="0" dirty="0">
                <a:latin typeface="SerifaBT-Roman"/>
              </a:rPr>
              <a:t> </a:t>
            </a:r>
            <a:r>
              <a:rPr lang="en-US" sz="1800" b="0" i="0" u="none" strike="noStrike" baseline="0" dirty="0">
                <a:latin typeface="SerifaBT-Roman"/>
              </a:rPr>
              <a:t>needs. Many people think of marketing only as selling and advertising. And no</a:t>
            </a:r>
            <a:r>
              <a:rPr lang="cs-CZ" sz="1800" b="0" i="0" u="none" strike="noStrike" baseline="0" dirty="0">
                <a:latin typeface="SerifaBT-Roman"/>
              </a:rPr>
              <a:t> </a:t>
            </a:r>
            <a:r>
              <a:rPr lang="en-US" sz="1800" b="0" i="0" u="none" strike="noStrike" baseline="0" dirty="0">
                <a:latin typeface="SerifaBT-Roman"/>
              </a:rPr>
              <a:t>wonder, for every day we are bombarded with television commercials, newspaper</a:t>
            </a:r>
            <a:r>
              <a:rPr lang="cs-CZ" sz="1800" b="0" i="0" u="none" strike="noStrike" baseline="0" dirty="0">
                <a:latin typeface="SerifaBT-Roman"/>
              </a:rPr>
              <a:t> </a:t>
            </a:r>
            <a:r>
              <a:rPr lang="en-US" sz="1800" b="0" i="0" u="none" strike="noStrike" baseline="0" dirty="0">
                <a:latin typeface="SerifaBT-Roman"/>
              </a:rPr>
              <a:t>ads, direct mail and sales calls. Someone is always trying to sell us something. It</a:t>
            </a:r>
            <a:r>
              <a:rPr lang="cs-CZ" sz="1800" b="0" i="0" u="none" strike="noStrike" baseline="0" dirty="0">
                <a:latin typeface="SerifaBT-Roman"/>
              </a:rPr>
              <a:t> </a:t>
            </a:r>
            <a:r>
              <a:rPr lang="en-US" sz="1800" b="0" i="0" u="none" strike="noStrike" baseline="0" dirty="0">
                <a:latin typeface="SerifaBT-Roman"/>
              </a:rPr>
              <a:t>seems that we cannot escape death, taxes or selling!</a:t>
            </a:r>
            <a:r>
              <a:rPr lang="cs-CZ" sz="1800" b="0" i="0" u="none" strike="noStrike" baseline="0" dirty="0">
                <a:latin typeface="SerifaBT-Roman"/>
              </a:rPr>
              <a:t> </a:t>
            </a:r>
            <a:r>
              <a:rPr lang="en-US" sz="1800" b="0" i="0" u="none" strike="noStrike" baseline="0" dirty="0">
                <a:latin typeface="SerifaBT-Roman"/>
              </a:rPr>
              <a:t>Therefore, you may be surprised to learn that selling and advertising are only</a:t>
            </a:r>
            <a:r>
              <a:rPr lang="cs-CZ" sz="1800" b="0" i="0" u="none" strike="noStrike" baseline="0" dirty="0">
                <a:latin typeface="SerifaBT-Roman"/>
              </a:rPr>
              <a:t> </a:t>
            </a:r>
            <a:r>
              <a:rPr lang="en-US" sz="1800" b="0" i="0" u="none" strike="noStrike" baseline="0" dirty="0">
                <a:latin typeface="SerifaBT-Roman"/>
              </a:rPr>
              <a:t>the tip of the marketing iceberg. Although they are important, they are only two</a:t>
            </a:r>
            <a:r>
              <a:rPr lang="cs-CZ" sz="1800" b="0" i="0" u="none" strike="noStrike" baseline="0" dirty="0">
                <a:latin typeface="SerifaBT-Roman"/>
              </a:rPr>
              <a:t> </a:t>
            </a:r>
            <a:r>
              <a:rPr lang="en-US" sz="1800" b="0" i="0" u="none" strike="noStrike" baseline="0" dirty="0">
                <a:latin typeface="SerifaBT-Roman"/>
              </a:rPr>
              <a:t>of many marketing functions, and often not the most important ones. If die</a:t>
            </a:r>
            <a:r>
              <a:rPr lang="cs-CZ" sz="1800" b="0" i="0" u="none" strike="noStrike" baseline="0" dirty="0">
                <a:latin typeface="SerifaBT-Roman"/>
              </a:rPr>
              <a:t> </a:t>
            </a:r>
            <a:r>
              <a:rPr lang="en-US" sz="1800" b="0" i="0" u="none" strike="noStrike" baseline="0" dirty="0">
                <a:latin typeface="SerifaBT-Roman"/>
              </a:rPr>
              <a:t>marketer does a good job of identifying customer needs, develops products that</a:t>
            </a:r>
            <a:r>
              <a:rPr lang="cs-CZ" sz="1800" b="0" i="0" u="none" strike="noStrike" baseline="0" dirty="0">
                <a:latin typeface="SerifaBT-Roman"/>
              </a:rPr>
              <a:t> </a:t>
            </a:r>
            <a:r>
              <a:rPr lang="en-US" sz="1800" b="0" i="0" u="none" strike="noStrike" baseline="0" dirty="0">
                <a:latin typeface="SerifaBT-Roman"/>
              </a:rPr>
              <a:t>provide superior value, distributes and promotes them effectively, these goods</a:t>
            </a:r>
            <a:r>
              <a:rPr lang="cs-CZ" sz="1800" b="0" i="0" u="none" strike="noStrike" baseline="0" dirty="0">
                <a:latin typeface="SerifaBT-Roman"/>
              </a:rPr>
              <a:t> </a:t>
            </a:r>
            <a:r>
              <a:rPr lang="cs-CZ" sz="1800" b="0" i="0" u="none" strike="noStrike" baseline="0" dirty="0" err="1">
                <a:latin typeface="SerifaBT-Roman"/>
              </a:rPr>
              <a:t>will</a:t>
            </a:r>
            <a:r>
              <a:rPr lang="cs-CZ" sz="1800" b="0" i="0" u="none" strike="noStrike" baseline="0" dirty="0">
                <a:latin typeface="SerifaBT-Roman"/>
              </a:rPr>
              <a:t> </a:t>
            </a:r>
            <a:r>
              <a:rPr lang="cs-CZ" sz="1800" b="0" i="0" u="none" strike="noStrike" baseline="0" dirty="0" err="1">
                <a:latin typeface="SerifaBT-Roman"/>
              </a:rPr>
              <a:t>sell</a:t>
            </a:r>
            <a:r>
              <a:rPr lang="cs-CZ" sz="1800" b="0" i="0" u="none" strike="noStrike" baseline="0" dirty="0">
                <a:latin typeface="SerifaBT-Roman"/>
              </a:rPr>
              <a:t> very </a:t>
            </a:r>
            <a:r>
              <a:rPr lang="cs-CZ" sz="1800" b="0" i="0" u="none" strike="noStrike" baseline="0" dirty="0" err="1">
                <a:latin typeface="SerifaBT-Roman"/>
              </a:rPr>
              <a:t>easily</a:t>
            </a:r>
            <a:r>
              <a:rPr lang="cs-CZ" sz="1800" b="0" i="0" u="none" strike="noStrike" baseline="0" dirty="0">
                <a:latin typeface="SerifaBT-Roman"/>
              </a:rPr>
              <a:t>.</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39</a:t>
            </a:fld>
            <a:endParaRPr lang="cs-CZ"/>
          </a:p>
        </p:txBody>
      </p:sp>
    </p:spTree>
    <p:extLst>
      <p:ext uri="{BB962C8B-B14F-4D97-AF65-F5344CB8AC3E}">
        <p14:creationId xmlns:p14="http://schemas.microsoft.com/office/powerpoint/2010/main" val="4215625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40</a:t>
            </a:fld>
            <a:endParaRPr lang="cs-CZ"/>
          </a:p>
        </p:txBody>
      </p:sp>
    </p:spTree>
    <p:extLst>
      <p:ext uri="{BB962C8B-B14F-4D97-AF65-F5344CB8AC3E}">
        <p14:creationId xmlns:p14="http://schemas.microsoft.com/office/powerpoint/2010/main" val="446155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41</a:t>
            </a:fld>
            <a:endParaRPr lang="cs-CZ"/>
          </a:p>
        </p:txBody>
      </p:sp>
    </p:spTree>
    <p:extLst>
      <p:ext uri="{BB962C8B-B14F-4D97-AF65-F5344CB8AC3E}">
        <p14:creationId xmlns:p14="http://schemas.microsoft.com/office/powerpoint/2010/main" val="365621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i="0" dirty="0">
                <a:solidFill>
                  <a:srgbClr val="202124"/>
                </a:solidFill>
                <a:effectLst/>
                <a:latin typeface="Google Sans"/>
              </a:rPr>
              <a:t>Frederick </a:t>
            </a:r>
            <a:r>
              <a:rPr lang="cs-CZ" b="0" i="0" dirty="0" err="1">
                <a:solidFill>
                  <a:srgbClr val="202124"/>
                </a:solidFill>
                <a:effectLst/>
                <a:latin typeface="Google Sans"/>
              </a:rPr>
              <a:t>Winslow</a:t>
            </a:r>
            <a:r>
              <a:rPr lang="cs-CZ" b="0" i="0" dirty="0">
                <a:solidFill>
                  <a:srgbClr val="202124"/>
                </a:solidFill>
                <a:effectLst/>
                <a:latin typeface="Google Sans"/>
              </a:rPr>
              <a:t> Taylor </a:t>
            </a:r>
            <a:r>
              <a:rPr lang="en-US" b="0" i="0" dirty="0">
                <a:solidFill>
                  <a:srgbClr val="4D5156"/>
                </a:solidFill>
                <a:effectLst/>
                <a:latin typeface="arial" panose="020B0604020202020204" pitchFamily="34" charset="0"/>
              </a:rPr>
              <a:t> (March 20, 1856 – March 21, 1915) was an American mechanical engineer.</a:t>
            </a:r>
            <a:endParaRPr lang="cs-CZ" b="0" i="0" dirty="0">
              <a:solidFill>
                <a:srgbClr val="4D5156"/>
              </a:solidFill>
              <a:effectLst/>
              <a:latin typeface="arial" panose="020B0604020202020204" pitchFamily="34" charset="0"/>
            </a:endParaRPr>
          </a:p>
          <a:p>
            <a:r>
              <a:rPr lang="en-US" b="1" i="0" dirty="0">
                <a:solidFill>
                  <a:srgbClr val="202122"/>
                </a:solidFill>
                <a:effectLst/>
                <a:latin typeface="Arial" panose="020B0604020202020204" pitchFamily="34" charset="0"/>
              </a:rPr>
              <a:t>Henry Laurence Gantt</a:t>
            </a:r>
            <a:r>
              <a:rPr lang="en-US" b="0" i="0" dirty="0">
                <a:solidFill>
                  <a:srgbClr val="202122"/>
                </a:solidFill>
                <a:effectLst/>
                <a:latin typeface="Arial" panose="020B0604020202020204" pitchFamily="34" charset="0"/>
              </a:rPr>
              <a:t> </a:t>
            </a:r>
            <a:r>
              <a:rPr lang="cs-CZ" b="0" i="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May 20, 1861 – November 23, 1919) was an American </a:t>
            </a:r>
            <a:r>
              <a:rPr lang="en-US" b="0" i="0" u="none" strike="noStrike" dirty="0">
                <a:solidFill>
                  <a:srgbClr val="3366CC"/>
                </a:solidFill>
                <a:effectLst/>
                <a:latin typeface="Arial" panose="020B0604020202020204" pitchFamily="34" charset="0"/>
              </a:rPr>
              <a:t>mechanical engineer</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rPr>
              <a:t>management consultant</a:t>
            </a:r>
            <a:r>
              <a:rPr lang="en-US" b="0" i="0" dirty="0">
                <a:solidFill>
                  <a:srgbClr val="202122"/>
                </a:solidFill>
                <a:effectLst/>
                <a:latin typeface="Arial" panose="020B0604020202020204" pitchFamily="34" charset="0"/>
              </a:rPr>
              <a:t> who is best known for his work in the development of </a:t>
            </a:r>
            <a:r>
              <a:rPr lang="en-US" b="0" i="0" u="none" strike="noStrike" dirty="0">
                <a:solidFill>
                  <a:srgbClr val="3366CC"/>
                </a:solidFill>
                <a:effectLst/>
                <a:latin typeface="Arial" panose="020B0604020202020204" pitchFamily="34" charset="0"/>
              </a:rPr>
              <a:t>scientific management</a:t>
            </a:r>
            <a:r>
              <a:rPr lang="cs-CZ" b="0" i="0" u="none" strike="noStrike" dirty="0">
                <a:solidFill>
                  <a:srgbClr val="202122"/>
                </a:solidFill>
                <a:effectLst/>
                <a:latin typeface="Arial" panose="020B0604020202020204" pitchFamily="34" charset="0"/>
              </a:rPr>
              <a:t>.</a:t>
            </a:r>
          </a:p>
          <a:p>
            <a:r>
              <a:rPr lang="de-DE" b="1" i="0" dirty="0">
                <a:solidFill>
                  <a:srgbClr val="202122"/>
                </a:solidFill>
                <a:effectLst/>
                <a:latin typeface="Arial" panose="020B0604020202020204" pitchFamily="34" charset="0"/>
              </a:rPr>
              <a:t>Frank Bunker </a:t>
            </a:r>
            <a:r>
              <a:rPr lang="de-DE" b="1" i="0" dirty="0" err="1">
                <a:solidFill>
                  <a:srgbClr val="202122"/>
                </a:solidFill>
                <a:effectLst/>
                <a:latin typeface="Arial" panose="020B0604020202020204" pitchFamily="34" charset="0"/>
              </a:rPr>
              <a:t>Gilbreth</a:t>
            </a:r>
            <a:r>
              <a:rPr lang="de-DE" b="0" i="0" dirty="0">
                <a:solidFill>
                  <a:srgbClr val="202122"/>
                </a:solidFill>
                <a:effectLst/>
                <a:latin typeface="Arial" panose="020B0604020202020204" pitchFamily="34" charset="0"/>
              </a:rPr>
              <a:t> (</a:t>
            </a:r>
            <a:r>
              <a:rPr lang="de-DE" b="0" i="0" dirty="0" err="1">
                <a:solidFill>
                  <a:srgbClr val="202122"/>
                </a:solidFill>
                <a:effectLst/>
                <a:latin typeface="Arial" panose="020B0604020202020204" pitchFamily="34" charset="0"/>
              </a:rPr>
              <a:t>July</a:t>
            </a:r>
            <a:r>
              <a:rPr lang="de-DE" b="0" i="0" dirty="0">
                <a:solidFill>
                  <a:srgbClr val="202122"/>
                </a:solidFill>
                <a:effectLst/>
                <a:latin typeface="Arial" panose="020B0604020202020204" pitchFamily="34" charset="0"/>
              </a:rPr>
              <a:t> 7, 1868 – June 14, 1924) </a:t>
            </a:r>
            <a:r>
              <a:rPr lang="cs-CZ" b="0" i="0" u="none" strike="noStrike" dirty="0">
                <a:solidFill>
                  <a:srgbClr val="202122"/>
                </a:solidFill>
                <a:effectLst/>
                <a:latin typeface="Arial" panose="020B0604020202020204" pitchFamily="34" charset="0"/>
              </a:rPr>
              <a:t>a</a:t>
            </a:r>
            <a:r>
              <a:rPr lang="en-US" b="0" i="0" dirty="0" err="1">
                <a:solidFill>
                  <a:srgbClr val="202122"/>
                </a:solidFill>
                <a:effectLst/>
                <a:latin typeface="Arial" panose="020B0604020202020204" pitchFamily="34" charset="0"/>
              </a:rPr>
              <a:t>nd</a:t>
            </a:r>
            <a:r>
              <a:rPr lang="en-US" b="0" i="0" dirty="0">
                <a:solidFill>
                  <a:srgbClr val="202122"/>
                </a:solidFill>
                <a:effectLst/>
                <a:latin typeface="Arial" panose="020B0604020202020204" pitchFamily="34" charset="0"/>
              </a:rPr>
              <a:t> his wife </a:t>
            </a:r>
            <a:r>
              <a:rPr lang="en-US" b="0" i="0" u="none" strike="noStrike" dirty="0">
                <a:solidFill>
                  <a:srgbClr val="3366CC"/>
                </a:solidFill>
                <a:effectLst/>
                <a:latin typeface="Arial" panose="020B0604020202020204" pitchFamily="34" charset="0"/>
              </a:rPr>
              <a:t>Lillian Moller Gilbreth</a:t>
            </a:r>
            <a:r>
              <a:rPr lang="en-US" b="0" i="0" dirty="0">
                <a:solidFill>
                  <a:srgbClr val="202122"/>
                </a:solidFill>
                <a:effectLst/>
                <a:latin typeface="Arial" panose="020B0604020202020204" pitchFamily="34" charset="0"/>
              </a:rPr>
              <a:t> were industrial engineers and efficiency experts who contributed to the study of </a:t>
            </a:r>
            <a:r>
              <a:rPr lang="en-US" b="0" i="0" u="none" strike="noStrike" dirty="0">
                <a:solidFill>
                  <a:srgbClr val="3366CC"/>
                </a:solidFill>
                <a:effectLst/>
                <a:latin typeface="Arial" panose="020B0604020202020204" pitchFamily="34" charset="0"/>
              </a:rPr>
              <a:t>industrial engineering</a:t>
            </a:r>
            <a:r>
              <a:rPr lang="en-US" b="0" i="0" dirty="0">
                <a:solidFill>
                  <a:srgbClr val="202122"/>
                </a:solidFill>
                <a:effectLst/>
                <a:latin typeface="Arial" panose="020B0604020202020204" pitchFamily="34" charset="0"/>
              </a:rPr>
              <a:t> in fields such as motion study and human factors.</a:t>
            </a:r>
            <a:endParaRPr lang="cs-CZ" b="0" i="0" dirty="0">
              <a:solidFill>
                <a:srgbClr val="202122"/>
              </a:solidFill>
              <a:effectLst/>
              <a:latin typeface="Arial" panose="020B0604020202020204" pitchFamily="34" charset="0"/>
            </a:endParaRPr>
          </a:p>
          <a:p>
            <a:endParaRPr lang="cs-CZ" b="0" i="0" dirty="0">
              <a:solidFill>
                <a:srgbClr val="202122"/>
              </a:solidFill>
              <a:effectLst/>
              <a:latin typeface="Arial" panose="020B0604020202020204" pitchFamily="34" charset="0"/>
            </a:endParaRPr>
          </a:p>
          <a:p>
            <a:r>
              <a:rPr lang="cs-CZ" b="0" i="0" dirty="0">
                <a:solidFill>
                  <a:srgbClr val="202122"/>
                </a:solidFill>
                <a:effectLst/>
                <a:latin typeface="Arial" panose="020B0604020202020204" pitchFamily="34" charset="0"/>
              </a:rPr>
              <a:t>Lie in </a:t>
            </a:r>
            <a:r>
              <a:rPr lang="cs-CZ" b="0" i="0" dirty="0" err="1">
                <a:solidFill>
                  <a:srgbClr val="202122"/>
                </a:solidFill>
                <a:effectLst/>
                <a:latin typeface="Arial" panose="020B0604020202020204" pitchFamily="34" charset="0"/>
              </a:rPr>
              <a:t>the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work</a:t>
            </a:r>
            <a:r>
              <a:rPr lang="cs-CZ" b="0" i="0" dirty="0">
                <a:solidFill>
                  <a:srgbClr val="202122"/>
                </a:solidFill>
                <a:effectLst/>
                <a:latin typeface="Arial" panose="020B0604020202020204" pitchFamily="34" charset="0"/>
              </a:rPr>
              <a:t>…</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5</a:t>
            </a:fld>
            <a:endParaRPr lang="cs-CZ"/>
          </a:p>
        </p:txBody>
      </p:sp>
    </p:spTree>
    <p:extLst>
      <p:ext uri="{BB962C8B-B14F-4D97-AF65-F5344CB8AC3E}">
        <p14:creationId xmlns:p14="http://schemas.microsoft.com/office/powerpoint/2010/main" val="631292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42</a:t>
            </a:fld>
            <a:endParaRPr lang="cs-CZ"/>
          </a:p>
        </p:txBody>
      </p:sp>
    </p:spTree>
    <p:extLst>
      <p:ext uri="{BB962C8B-B14F-4D97-AF65-F5344CB8AC3E}">
        <p14:creationId xmlns:p14="http://schemas.microsoft.com/office/powerpoint/2010/main" val="1254665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Product</a:t>
            </a:r>
            <a:r>
              <a:rPr lang="en-US" b="0" i="0" dirty="0">
                <a:solidFill>
                  <a:srgbClr val="202122"/>
                </a:solidFill>
                <a:effectLst/>
                <a:latin typeface="Arial" panose="020B0604020202020204" pitchFamily="34" charset="0"/>
              </a:rPr>
              <a:t> refers to what the business offers for sale and may include products or services. Product decisions include the "quality, features, benefits, style, design, branding, packaging, services, warranties, guarantees, life cycles, investments and returns".</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43</a:t>
            </a:fld>
            <a:endParaRPr lang="cs-CZ"/>
          </a:p>
        </p:txBody>
      </p:sp>
    </p:spTree>
    <p:extLst>
      <p:ext uri="{BB962C8B-B14F-4D97-AF65-F5344CB8AC3E}">
        <p14:creationId xmlns:p14="http://schemas.microsoft.com/office/powerpoint/2010/main" val="1503377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Price</a:t>
            </a:r>
            <a:r>
              <a:rPr lang="en-US" b="0" i="0" dirty="0">
                <a:solidFill>
                  <a:srgbClr val="202122"/>
                </a:solidFill>
                <a:effectLst/>
                <a:latin typeface="Arial" panose="020B0604020202020204" pitchFamily="34" charset="0"/>
              </a:rPr>
              <a:t> refers to decisions surrounding "list pricing, discount pricing, special offer pricing, credit payment or credit terms". Price refers to the total cost to customer to acquire the product, and may involve both monetary and psychological costs such as the time and effort spent in acquisition. Distribution channels are taken into consideration that includes retailer, wholesaler, Business to Business or Business to Customer .</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44</a:t>
            </a:fld>
            <a:endParaRPr lang="cs-CZ"/>
          </a:p>
        </p:txBody>
      </p:sp>
    </p:spTree>
    <p:extLst>
      <p:ext uri="{BB962C8B-B14F-4D97-AF65-F5344CB8AC3E}">
        <p14:creationId xmlns:p14="http://schemas.microsoft.com/office/powerpoint/2010/main" val="1464777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Place</a:t>
            </a:r>
            <a:r>
              <a:rPr lang="en-US" b="0" i="0" dirty="0">
                <a:solidFill>
                  <a:srgbClr val="202122"/>
                </a:solidFill>
                <a:effectLst/>
                <a:latin typeface="Arial" panose="020B0604020202020204" pitchFamily="34" charset="0"/>
              </a:rPr>
              <a:t> is defined as the "direct or indirect channels to market, geographical distribution, territorial coverage, retail outlet, market location, catalogues, inventory, logistics, and order fulfillment". Place refers either to the physical location where a business carries out business or the distribution channels used to reach markets. Place may refer to a retail outlet, but increasingly refers to virtual stores such as "a mail order catalogue, a telephone call </a:t>
            </a:r>
            <a:r>
              <a:rPr lang="en-US" b="0" i="0" dirty="0" err="1">
                <a:solidFill>
                  <a:srgbClr val="202122"/>
                </a:solidFill>
                <a:effectLst/>
                <a:latin typeface="Arial" panose="020B0604020202020204" pitchFamily="34" charset="0"/>
              </a:rPr>
              <a:t>centre</a:t>
            </a:r>
            <a:r>
              <a:rPr lang="en-US" b="0" i="0" dirty="0">
                <a:solidFill>
                  <a:srgbClr val="202122"/>
                </a:solidFill>
                <a:effectLst/>
                <a:latin typeface="Arial" panose="020B0604020202020204" pitchFamily="34" charset="0"/>
              </a:rPr>
              <a:t> or a website. Example, firms that produce luxury goods like Louis Vuitton employ an intensive placement strategy by making their products available at only a few exclusive retailers. In contrast, lower priced consumer goods like toothpaste and shampoo, typically employ an extensive placement strategy by making their products available to as many different retailers as possible."</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45</a:t>
            </a:fld>
            <a:endParaRPr lang="cs-CZ"/>
          </a:p>
        </p:txBody>
      </p:sp>
    </p:spTree>
    <p:extLst>
      <p:ext uri="{BB962C8B-B14F-4D97-AF65-F5344CB8AC3E}">
        <p14:creationId xmlns:p14="http://schemas.microsoft.com/office/powerpoint/2010/main" val="2564025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Promotion</a:t>
            </a:r>
            <a:r>
              <a:rPr lang="en-US" b="0" i="0" dirty="0">
                <a:solidFill>
                  <a:srgbClr val="202122"/>
                </a:solidFill>
                <a:effectLst/>
                <a:latin typeface="Arial" panose="020B0604020202020204" pitchFamily="34" charset="0"/>
              </a:rPr>
              <a:t> refers to "the marketing communication used to make the offer known to potential customers and persuade them to investigate it further".</a:t>
            </a:r>
            <a:r>
              <a:rPr lang="cs-CZ" b="0" i="0" u="none" strike="noStrike"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Promotion elements include "advertising, public </a:t>
            </a:r>
            <a:r>
              <a:rPr lang="en-US" b="0" i="0" dirty="0" err="1">
                <a:solidFill>
                  <a:srgbClr val="202122"/>
                </a:solidFill>
                <a:effectLst/>
                <a:latin typeface="Arial" panose="020B0604020202020204" pitchFamily="34" charset="0"/>
              </a:rPr>
              <a:t>relationns</a:t>
            </a:r>
            <a:r>
              <a:rPr lang="en-US" b="0" i="0" dirty="0">
                <a:solidFill>
                  <a:srgbClr val="202122"/>
                </a:solidFill>
                <a:effectLst/>
                <a:latin typeface="Arial" panose="020B0604020202020204" pitchFamily="34" charset="0"/>
              </a:rPr>
              <a:t>, direct selling and sales promotions.„</a:t>
            </a:r>
            <a:endParaRPr lang="cs-CZ" b="0" i="0" dirty="0">
              <a:solidFill>
                <a:srgbClr val="202122"/>
              </a:solidFill>
              <a:effectLst/>
              <a:latin typeface="Arial" panose="020B0604020202020204" pitchFamily="34" charset="0"/>
            </a:endParaRPr>
          </a:p>
          <a:p>
            <a:pPr algn="l"/>
            <a:endParaRPr lang="cs-CZ" b="0" i="0" dirty="0">
              <a:solidFill>
                <a:srgbClr val="202122"/>
              </a:solidFill>
              <a:effectLst/>
              <a:latin typeface="Arial" panose="020B0604020202020204" pitchFamily="34" charset="0"/>
            </a:endParaRPr>
          </a:p>
          <a:p>
            <a:pPr algn="l"/>
            <a:r>
              <a:rPr lang="cs-CZ" b="0" i="0" dirty="0">
                <a:solidFill>
                  <a:srgbClr val="202122"/>
                </a:solidFill>
                <a:effectLst/>
                <a:latin typeface="Arial" panose="020B0604020202020204" pitchFamily="34" charset="0"/>
              </a:rPr>
              <a:t>Slogan: </a:t>
            </a:r>
            <a:r>
              <a:rPr lang="cs-CZ" b="0" i="0" dirty="0" err="1">
                <a:solidFill>
                  <a:srgbClr val="202122"/>
                </a:solidFill>
                <a:effectLst/>
                <a:latin typeface="Arial" panose="020B0604020202020204" pitchFamily="34" charset="0"/>
              </a:rPr>
              <a:t>Sell</a:t>
            </a:r>
            <a:r>
              <a:rPr lang="cs-CZ" b="0" i="0" dirty="0">
                <a:solidFill>
                  <a:srgbClr val="202122"/>
                </a:solidFill>
                <a:effectLst/>
                <a:latin typeface="Arial" panose="020B0604020202020204" pitchFamily="34" charset="0"/>
              </a:rPr>
              <a:t> a </a:t>
            </a:r>
            <a:r>
              <a:rPr lang="cs-CZ" b="0" i="0" dirty="0" err="1">
                <a:solidFill>
                  <a:srgbClr val="202122"/>
                </a:solidFill>
                <a:effectLst/>
                <a:latin typeface="Arial" panose="020B0604020202020204" pitchFamily="34" charset="0"/>
              </a:rPr>
              <a:t>product</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or</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promote</a:t>
            </a:r>
            <a:r>
              <a:rPr lang="cs-CZ" b="0" i="0" dirty="0">
                <a:solidFill>
                  <a:srgbClr val="202122"/>
                </a:solidFill>
                <a:effectLst/>
                <a:latin typeface="Arial" panose="020B0604020202020204" pitchFamily="34" charset="0"/>
              </a:rPr>
              <a:t> a </a:t>
            </a:r>
            <a:r>
              <a:rPr lang="cs-CZ" b="0" i="0" dirty="0" err="1">
                <a:solidFill>
                  <a:srgbClr val="202122"/>
                </a:solidFill>
                <a:effectLst/>
                <a:latin typeface="Arial" panose="020B0604020202020204" pitchFamily="34" charset="0"/>
              </a:rPr>
              <a:t>brand</a:t>
            </a:r>
            <a:r>
              <a:rPr lang="cs-CZ" b="0" i="0" dirty="0">
                <a:solidFill>
                  <a:srgbClr val="202122"/>
                </a:solidFill>
                <a:effectLst/>
                <a:latin typeface="Arial" panose="020B0604020202020204" pitchFamily="34" charset="0"/>
              </a:rPr>
              <a:t>.</a:t>
            </a:r>
          </a:p>
          <a:p>
            <a:pPr algn="l"/>
            <a:endParaRPr lang="cs-CZ" b="0" i="0" dirty="0">
              <a:solidFill>
                <a:srgbClr val="202122"/>
              </a:solidFill>
              <a:effectLst/>
              <a:latin typeface="Arial" panose="020B0604020202020204" pitchFamily="34" charset="0"/>
            </a:endParaRPr>
          </a:p>
          <a:p>
            <a:pPr algn="l"/>
            <a:r>
              <a:rPr lang="cs-CZ" b="0" i="0" dirty="0" err="1">
                <a:solidFill>
                  <a:srgbClr val="202122"/>
                </a:solidFill>
                <a:effectLst/>
                <a:latin typeface="Arial" panose="020B0604020202020204" pitchFamily="34" charset="0"/>
              </a:rPr>
              <a:t>Tagline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Inspire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people</a:t>
            </a:r>
            <a:r>
              <a:rPr lang="cs-CZ" b="0" i="0" dirty="0">
                <a:solidFill>
                  <a:srgbClr val="202122"/>
                </a:solidFill>
                <a:effectLst/>
                <a:latin typeface="Arial" panose="020B0604020202020204" pitchFamily="34" charset="0"/>
              </a:rPr>
              <a:t> to </a:t>
            </a:r>
            <a:r>
              <a:rPr lang="cs-CZ" b="0" i="0" dirty="0" err="1">
                <a:solidFill>
                  <a:srgbClr val="202122"/>
                </a:solidFill>
                <a:effectLst/>
                <a:latin typeface="Arial" panose="020B0604020202020204" pitchFamily="34" charset="0"/>
              </a:rPr>
              <a:t>connect</a:t>
            </a:r>
            <a:r>
              <a:rPr lang="cs-CZ" b="0" i="0" dirty="0">
                <a:solidFill>
                  <a:srgbClr val="202122"/>
                </a:solidFill>
                <a:effectLst/>
                <a:latin typeface="Arial" panose="020B0604020202020204" pitchFamily="34" charset="0"/>
              </a:rPr>
              <a:t> a </a:t>
            </a:r>
            <a:r>
              <a:rPr lang="cs-CZ" b="0" i="0" dirty="0" err="1">
                <a:solidFill>
                  <a:srgbClr val="202122"/>
                </a:solidFill>
                <a:effectLst/>
                <a:latin typeface="Arial" panose="020B0604020202020204" pitchFamily="34" charset="0"/>
              </a:rPr>
              <a:t>brand</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with</a:t>
            </a:r>
            <a:r>
              <a:rPr lang="cs-CZ" b="0" i="0" dirty="0">
                <a:solidFill>
                  <a:srgbClr val="202122"/>
                </a:solidFill>
                <a:effectLst/>
                <a:latin typeface="Arial" panose="020B0604020202020204" pitchFamily="34" charset="0"/>
              </a:rPr>
              <a:t> a </a:t>
            </a:r>
            <a:r>
              <a:rPr lang="cs-CZ" b="0" i="0" dirty="0" err="1">
                <a:solidFill>
                  <a:srgbClr val="202122"/>
                </a:solidFill>
                <a:effectLst/>
                <a:latin typeface="Arial" panose="020B0604020202020204" pitchFamily="34" charset="0"/>
              </a:rPr>
              <a:t>specific</a:t>
            </a:r>
            <a:r>
              <a:rPr lang="cs-CZ" b="0" i="0" dirty="0">
                <a:solidFill>
                  <a:srgbClr val="202122"/>
                </a:solidFill>
                <a:effectLst/>
                <a:latin typeface="Arial" panose="020B0604020202020204" pitchFamily="34" charset="0"/>
              </a:rPr>
              <a:t> idea.</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46</a:t>
            </a:fld>
            <a:endParaRPr lang="cs-CZ"/>
          </a:p>
        </p:txBody>
      </p:sp>
    </p:spTree>
    <p:extLst>
      <p:ext uri="{BB962C8B-B14F-4D97-AF65-F5344CB8AC3E}">
        <p14:creationId xmlns:p14="http://schemas.microsoft.com/office/powerpoint/2010/main" val="117220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Promotion</a:t>
            </a:r>
            <a:r>
              <a:rPr lang="en-US" b="0" i="0" dirty="0">
                <a:solidFill>
                  <a:srgbClr val="202122"/>
                </a:solidFill>
                <a:effectLst/>
                <a:latin typeface="Arial" panose="020B0604020202020204" pitchFamily="34" charset="0"/>
              </a:rPr>
              <a:t> refers to "the marketing communication used to make the offer known to potential customers and persuade them to investigate it further".</a:t>
            </a:r>
            <a:r>
              <a:rPr lang="cs-CZ" b="0" i="0" u="none" strike="noStrike"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Promotion elements include "advertising, public relations, direct selling and sales promotions."</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47</a:t>
            </a:fld>
            <a:endParaRPr lang="cs-CZ"/>
          </a:p>
        </p:txBody>
      </p:sp>
    </p:spTree>
    <p:extLst>
      <p:ext uri="{BB962C8B-B14F-4D97-AF65-F5344CB8AC3E}">
        <p14:creationId xmlns:p14="http://schemas.microsoft.com/office/powerpoint/2010/main" val="3976503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Promotion</a:t>
            </a:r>
            <a:r>
              <a:rPr lang="en-US" b="0" i="0" dirty="0">
                <a:solidFill>
                  <a:srgbClr val="202122"/>
                </a:solidFill>
                <a:effectLst/>
                <a:latin typeface="Arial" panose="020B0604020202020204" pitchFamily="34" charset="0"/>
              </a:rPr>
              <a:t> refers to "the marketing communication used to make the offer known to potential customers and persuade them to investigate it further".</a:t>
            </a:r>
            <a:r>
              <a:rPr lang="cs-CZ" b="0" i="0" u="none" strike="noStrike"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Promotion elements include "advertising, public relations, direct selling and sales promotions."</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48</a:t>
            </a:fld>
            <a:endParaRPr lang="cs-CZ"/>
          </a:p>
        </p:txBody>
      </p:sp>
    </p:spTree>
    <p:extLst>
      <p:ext uri="{BB962C8B-B14F-4D97-AF65-F5344CB8AC3E}">
        <p14:creationId xmlns:p14="http://schemas.microsoft.com/office/powerpoint/2010/main" val="1486479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Promotion</a:t>
            </a:r>
            <a:r>
              <a:rPr lang="en-US" b="0" i="0" dirty="0">
                <a:solidFill>
                  <a:srgbClr val="202122"/>
                </a:solidFill>
                <a:effectLst/>
                <a:latin typeface="Arial" panose="020B0604020202020204" pitchFamily="34" charset="0"/>
              </a:rPr>
              <a:t> refers to "the marketing communication used to make the offer known to potential customers and persuade them to investigate it further".</a:t>
            </a:r>
            <a:r>
              <a:rPr lang="cs-CZ" b="0" i="0" u="none" strike="noStrike"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Promotion elements include "advertising, public relations, direct selling and sales promotions."</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49</a:t>
            </a:fld>
            <a:endParaRPr lang="cs-CZ"/>
          </a:p>
        </p:txBody>
      </p:sp>
    </p:spTree>
    <p:extLst>
      <p:ext uri="{BB962C8B-B14F-4D97-AF65-F5344CB8AC3E}">
        <p14:creationId xmlns:p14="http://schemas.microsoft.com/office/powerpoint/2010/main" val="48421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6</a:t>
            </a:fld>
            <a:endParaRPr lang="cs-CZ"/>
          </a:p>
        </p:txBody>
      </p:sp>
    </p:spTree>
    <p:extLst>
      <p:ext uri="{BB962C8B-B14F-4D97-AF65-F5344CB8AC3E}">
        <p14:creationId xmlns:p14="http://schemas.microsoft.com/office/powerpoint/2010/main" val="171757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7</a:t>
            </a:fld>
            <a:endParaRPr lang="cs-CZ"/>
          </a:p>
        </p:txBody>
      </p:sp>
    </p:spTree>
    <p:extLst>
      <p:ext uri="{BB962C8B-B14F-4D97-AF65-F5344CB8AC3E}">
        <p14:creationId xmlns:p14="http://schemas.microsoft.com/office/powerpoint/2010/main" val="393094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4D5156"/>
                </a:solidFill>
                <a:effectLst/>
                <a:latin typeface="arial" panose="020B0604020202020204" pitchFamily="34" charset="0"/>
              </a:rPr>
              <a:t>Harold </a:t>
            </a:r>
            <a:r>
              <a:rPr lang="en-US" b="1" i="0" dirty="0">
                <a:solidFill>
                  <a:srgbClr val="5F6368"/>
                </a:solidFill>
                <a:effectLst/>
                <a:latin typeface="arial" panose="020B0604020202020204" pitchFamily="34" charset="0"/>
              </a:rPr>
              <a:t>Koontz</a:t>
            </a:r>
            <a:r>
              <a:rPr lang="en-US" b="0" i="0" dirty="0">
                <a:solidFill>
                  <a:srgbClr val="4D5156"/>
                </a:solidFill>
                <a:effectLst/>
                <a:latin typeface="arial" panose="020B0604020202020204" pitchFamily="34" charset="0"/>
              </a:rPr>
              <a:t> and Cyril </a:t>
            </a:r>
            <a:r>
              <a:rPr lang="en-US" b="1" i="0" dirty="0">
                <a:solidFill>
                  <a:srgbClr val="5F6368"/>
                </a:solidFill>
                <a:effectLst/>
                <a:latin typeface="arial" panose="020B0604020202020204" pitchFamily="34" charset="0"/>
              </a:rPr>
              <a:t>O'Donnell</a:t>
            </a:r>
            <a:r>
              <a:rPr lang="en-US" b="0" i="0" dirty="0">
                <a:solidFill>
                  <a:srgbClr val="4D5156"/>
                </a:solidFill>
                <a:effectLst/>
                <a:latin typeface="arial" panose="020B0604020202020204" pitchFamily="34" charset="0"/>
              </a:rPr>
              <a:t>, in their book, Principles of Management: An Analysis of Managerial Functions</a:t>
            </a:r>
            <a:r>
              <a:rPr lang="cs-CZ" b="0" i="0" dirty="0">
                <a:solidFill>
                  <a:srgbClr val="4D5156"/>
                </a:solidFill>
                <a:effectLst/>
                <a:latin typeface="arial" panose="020B0604020202020204" pitchFamily="34" charset="0"/>
              </a:rPr>
              <a:t>. </a:t>
            </a:r>
            <a:r>
              <a:rPr lang="en-US" b="0" i="0" dirty="0">
                <a:solidFill>
                  <a:srgbClr val="222222"/>
                </a:solidFill>
                <a:effectLst/>
                <a:latin typeface="arial" panose="020B0604020202020204" pitchFamily="34" charset="0"/>
              </a:rPr>
              <a:t>clearly described the principles to be used in performing various functions of management.</a:t>
            </a:r>
            <a:r>
              <a:rPr lang="cs-CZ" b="0" i="0" dirty="0">
                <a:solidFill>
                  <a:srgbClr val="222222"/>
                </a:solidFill>
                <a:effectLst/>
                <a:latin typeface="arial" panose="020B0604020202020204" pitchFamily="34" charset="0"/>
              </a:rPr>
              <a:t>.</a:t>
            </a:r>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8</a:t>
            </a:fld>
            <a:endParaRPr lang="cs-CZ"/>
          </a:p>
        </p:txBody>
      </p:sp>
    </p:spTree>
    <p:extLst>
      <p:ext uri="{BB962C8B-B14F-4D97-AF65-F5344CB8AC3E}">
        <p14:creationId xmlns:p14="http://schemas.microsoft.com/office/powerpoint/2010/main" val="195259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think of planning in a management role, think about it as the</a:t>
            </a:r>
            <a:r>
              <a:rPr lang="cs-CZ" dirty="0"/>
              <a:t> </a:t>
            </a:r>
            <a:r>
              <a:rPr lang="en-US" dirty="0"/>
              <a:t>process of choosing appropriate goals and actions to pursue and then determining</a:t>
            </a:r>
            <a:r>
              <a:rPr lang="cs-CZ" dirty="0"/>
              <a:t> </a:t>
            </a:r>
            <a:r>
              <a:rPr lang="en-US" dirty="0"/>
              <a:t>what strategies to use, what actions to take, and deciding what resources are needed</a:t>
            </a:r>
            <a:r>
              <a:rPr lang="cs-CZ" dirty="0"/>
              <a:t> </a:t>
            </a:r>
            <a:r>
              <a:rPr lang="en-US" dirty="0"/>
              <a:t>to achieve the goals.</a:t>
            </a:r>
            <a:endParaRPr lang="cs-CZ" dirty="0"/>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9</a:t>
            </a:fld>
            <a:endParaRPr lang="cs-CZ"/>
          </a:p>
        </p:txBody>
      </p:sp>
    </p:spTree>
    <p:extLst>
      <p:ext uri="{BB962C8B-B14F-4D97-AF65-F5344CB8AC3E}">
        <p14:creationId xmlns:p14="http://schemas.microsoft.com/office/powerpoint/2010/main" val="130500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effectLst/>
                <a:latin typeface="ff-more-web-pro"/>
              </a:rPr>
              <a:t>Strategic planning is the long-term planning for the achievement and survival of the organization. It is a mission and answers the </a:t>
            </a:r>
            <a:r>
              <a:rPr lang="en-US" b="0" i="1" dirty="0">
                <a:effectLst/>
                <a:latin typeface="inherit"/>
              </a:rPr>
              <a:t>why </a:t>
            </a:r>
            <a:r>
              <a:rPr lang="en-US" b="0" i="0" dirty="0">
                <a:effectLst/>
                <a:latin typeface="ff-more-web-pro"/>
              </a:rPr>
              <a:t>of the organization. It can even be as long as 10-year long planning. It comes from the highest level of the company and represents the vision of the organization.</a:t>
            </a:r>
            <a:endParaRPr lang="cs-CZ" b="0" i="0" dirty="0">
              <a:effectLst/>
              <a:latin typeface="ff-more-web-pro"/>
            </a:endParaRPr>
          </a:p>
          <a:p>
            <a:endParaRPr lang="cs-CZ" b="0" i="0" dirty="0">
              <a:effectLst/>
              <a:latin typeface="ff-more-web-pro"/>
            </a:endParaRPr>
          </a:p>
          <a:p>
            <a:r>
              <a:rPr lang="cs-CZ" b="0" i="0" dirty="0" err="1">
                <a:effectLst/>
                <a:latin typeface="ff-more-web-pro"/>
              </a:rPr>
              <a:t>For</a:t>
            </a:r>
            <a:r>
              <a:rPr lang="cs-CZ" b="0" i="0" dirty="0">
                <a:effectLst/>
                <a:latin typeface="ff-more-web-pro"/>
              </a:rPr>
              <a:t> </a:t>
            </a:r>
            <a:r>
              <a:rPr lang="cs-CZ" b="0" i="0" dirty="0" err="1">
                <a:effectLst/>
                <a:latin typeface="ff-more-web-pro"/>
              </a:rPr>
              <a:t>example</a:t>
            </a:r>
            <a:r>
              <a:rPr lang="cs-CZ" b="0" i="0" dirty="0">
                <a:effectLst/>
                <a:latin typeface="ff-more-web-pro"/>
              </a:rPr>
              <a:t>: </a:t>
            </a:r>
            <a:r>
              <a:rPr lang="cs-CZ" b="0" i="0" dirty="0" err="1">
                <a:effectLst/>
                <a:latin typeface="ff-more-web-pro"/>
              </a:rPr>
              <a:t>The</a:t>
            </a:r>
            <a:r>
              <a:rPr lang="cs-CZ" b="0" i="0" dirty="0">
                <a:effectLst/>
                <a:latin typeface="ff-more-web-pro"/>
              </a:rPr>
              <a:t> </a:t>
            </a:r>
            <a:r>
              <a:rPr lang="cs-CZ" b="0" i="0" dirty="0" err="1">
                <a:effectLst/>
                <a:latin typeface="ff-more-web-pro"/>
              </a:rPr>
              <a:t>company</a:t>
            </a:r>
            <a:r>
              <a:rPr lang="cs-CZ" b="0" i="0" dirty="0">
                <a:effectLst/>
                <a:latin typeface="ff-more-web-pro"/>
              </a:rPr>
              <a:t> </a:t>
            </a:r>
            <a:r>
              <a:rPr lang="cs-CZ" b="0" i="0" dirty="0" err="1">
                <a:effectLst/>
                <a:latin typeface="ff-more-web-pro"/>
              </a:rPr>
              <a:t>wants</a:t>
            </a:r>
            <a:r>
              <a:rPr lang="cs-CZ" b="0" i="0" dirty="0">
                <a:effectLst/>
                <a:latin typeface="ff-more-web-pro"/>
              </a:rPr>
              <a:t> to enter a </a:t>
            </a:r>
            <a:r>
              <a:rPr lang="cs-CZ" b="0" i="0" dirty="0" err="1">
                <a:effectLst/>
                <a:latin typeface="ff-more-web-pro"/>
              </a:rPr>
              <a:t>new</a:t>
            </a:r>
            <a:r>
              <a:rPr lang="cs-CZ" b="0" i="0" dirty="0">
                <a:effectLst/>
                <a:latin typeface="ff-more-web-pro"/>
              </a:rPr>
              <a:t> market. </a:t>
            </a:r>
            <a:r>
              <a:rPr lang="cs-CZ" b="0" i="0" dirty="0" err="1">
                <a:effectLst/>
                <a:latin typeface="ff-more-web-pro"/>
              </a:rPr>
              <a:t>The</a:t>
            </a:r>
            <a:r>
              <a:rPr lang="cs-CZ" b="0" i="0" dirty="0">
                <a:effectLst/>
                <a:latin typeface="ff-more-web-pro"/>
              </a:rPr>
              <a:t> </a:t>
            </a:r>
            <a:r>
              <a:rPr lang="cs-CZ" b="0" i="0" dirty="0" err="1">
                <a:effectLst/>
                <a:latin typeface="ff-more-web-pro"/>
              </a:rPr>
              <a:t>strategic</a:t>
            </a:r>
            <a:r>
              <a:rPr lang="cs-CZ" b="0" i="0" dirty="0">
                <a:effectLst/>
                <a:latin typeface="ff-more-web-pro"/>
              </a:rPr>
              <a:t> </a:t>
            </a:r>
            <a:r>
              <a:rPr lang="cs-CZ" b="0" i="0" dirty="0" err="1">
                <a:effectLst/>
                <a:latin typeface="ff-more-web-pro"/>
              </a:rPr>
              <a:t>plan</a:t>
            </a:r>
            <a:r>
              <a:rPr lang="cs-CZ" b="0" i="0" dirty="0">
                <a:effectLst/>
                <a:latin typeface="ff-more-web-pro"/>
              </a:rPr>
              <a:t> </a:t>
            </a:r>
            <a:r>
              <a:rPr lang="cs-CZ" b="0" i="0" dirty="0" err="1">
                <a:effectLst/>
                <a:latin typeface="ff-more-web-pro"/>
              </a:rPr>
              <a:t>can</a:t>
            </a:r>
            <a:r>
              <a:rPr lang="cs-CZ" b="0" i="0" dirty="0">
                <a:effectLst/>
                <a:latin typeface="ff-more-web-pro"/>
              </a:rPr>
              <a:t> </a:t>
            </a:r>
            <a:r>
              <a:rPr lang="cs-CZ" b="0" i="0" dirty="0" err="1">
                <a:effectLst/>
                <a:latin typeface="ff-more-web-pro"/>
              </a:rPr>
              <a:t>be</a:t>
            </a:r>
            <a:r>
              <a:rPr lang="cs-CZ" b="0" i="0" dirty="0">
                <a:effectLst/>
                <a:latin typeface="ff-more-web-pro"/>
              </a:rPr>
              <a:t>: To enter German market in </a:t>
            </a:r>
            <a:r>
              <a:rPr lang="cs-CZ" b="0" i="0" dirty="0" err="1">
                <a:effectLst/>
                <a:latin typeface="ff-more-web-pro"/>
              </a:rPr>
              <a:t>next</a:t>
            </a:r>
            <a:r>
              <a:rPr lang="cs-CZ" b="0" i="0" dirty="0">
                <a:effectLst/>
                <a:latin typeface="ff-more-web-pro"/>
              </a:rPr>
              <a:t> 5 </a:t>
            </a:r>
            <a:r>
              <a:rPr lang="cs-CZ" b="0" i="0" dirty="0" err="1">
                <a:effectLst/>
                <a:latin typeface="ff-more-web-pro"/>
              </a:rPr>
              <a:t>years</a:t>
            </a:r>
            <a:r>
              <a:rPr lang="cs-CZ" b="0" i="0" dirty="0">
                <a:effectLst/>
                <a:latin typeface="ff-more-web-pro"/>
              </a:rPr>
              <a:t>, </a:t>
            </a:r>
            <a:r>
              <a:rPr lang="cs-CZ" b="0" i="0" dirty="0" err="1">
                <a:effectLst/>
                <a:latin typeface="ff-more-web-pro"/>
              </a:rPr>
              <a:t>take</a:t>
            </a:r>
            <a:r>
              <a:rPr lang="cs-CZ" b="0" i="0" dirty="0">
                <a:effectLst/>
                <a:latin typeface="ff-more-web-pro"/>
              </a:rPr>
              <a:t> </a:t>
            </a:r>
            <a:r>
              <a:rPr lang="cs-CZ" b="0" i="0" dirty="0" err="1">
                <a:effectLst/>
                <a:latin typeface="ff-more-web-pro"/>
              </a:rPr>
              <a:t>over</a:t>
            </a:r>
            <a:r>
              <a:rPr lang="cs-CZ" b="0" i="0" dirty="0">
                <a:effectLst/>
                <a:latin typeface="ff-more-web-pro"/>
              </a:rPr>
              <a:t> (20 %) </a:t>
            </a:r>
            <a:r>
              <a:rPr lang="cs-CZ" b="0" i="0" dirty="0" err="1">
                <a:effectLst/>
                <a:latin typeface="ff-more-web-pro"/>
              </a:rPr>
              <a:t>significant</a:t>
            </a:r>
            <a:r>
              <a:rPr lang="cs-CZ" b="0" i="0" dirty="0">
                <a:effectLst/>
                <a:latin typeface="ff-more-web-pro"/>
              </a:rPr>
              <a:t> </a:t>
            </a:r>
            <a:r>
              <a:rPr lang="cs-CZ" b="0" i="0" dirty="0" err="1">
                <a:effectLst/>
                <a:latin typeface="ff-more-web-pro"/>
              </a:rPr>
              <a:t>share</a:t>
            </a:r>
            <a:r>
              <a:rPr lang="cs-CZ" b="0" i="0" dirty="0">
                <a:effectLst/>
                <a:latin typeface="ff-more-web-pro"/>
              </a:rPr>
              <a:t> of </a:t>
            </a:r>
            <a:r>
              <a:rPr lang="cs-CZ" b="0" i="0" dirty="0" err="1">
                <a:effectLst/>
                <a:latin typeface="ff-more-web-pro"/>
              </a:rPr>
              <a:t>the</a:t>
            </a:r>
            <a:r>
              <a:rPr lang="cs-CZ" b="0" i="0" dirty="0">
                <a:effectLst/>
                <a:latin typeface="ff-more-web-pro"/>
              </a:rPr>
              <a:t> market and </a:t>
            </a:r>
            <a:r>
              <a:rPr lang="en-US" b="0" i="0" dirty="0">
                <a:effectLst/>
                <a:latin typeface="ff-more-web-pro"/>
              </a:rPr>
              <a:t>become a respected company providing high quality services.</a:t>
            </a:r>
            <a:endParaRPr lang="cs-CZ" b="0" i="0" dirty="0">
              <a:effectLst/>
              <a:latin typeface="ff-more-web-pro"/>
            </a:endParaRPr>
          </a:p>
          <a:p>
            <a:endParaRPr lang="cs-CZ" b="0" i="0" dirty="0">
              <a:effectLst/>
              <a:latin typeface="ff-more-web-pro"/>
            </a:endParaRPr>
          </a:p>
          <a:p>
            <a:r>
              <a:rPr lang="en-US" b="0" i="0" dirty="0">
                <a:effectLst/>
                <a:latin typeface="ff-more-web-pro"/>
              </a:rPr>
              <a:t>Tactical planning helps you understand and break down your strategy in chunks to achieve it sooner. Tactics are short-term flexible and less risky actions which a company takes to move forward in a short time. This type of planning is more associated with mid-level departments and is action-oriented.</a:t>
            </a:r>
            <a:endParaRPr lang="cs-CZ" b="0" i="0" dirty="0">
              <a:effectLst/>
              <a:latin typeface="ff-more-web-pro"/>
            </a:endParaRPr>
          </a:p>
          <a:p>
            <a:endParaRPr lang="cs-CZ" b="0" i="0" dirty="0">
              <a:effectLst/>
              <a:latin typeface="ff-more-web-pro"/>
            </a:endParaRPr>
          </a:p>
          <a:p>
            <a:r>
              <a:rPr lang="cs-CZ" b="0" i="0" dirty="0" err="1">
                <a:effectLst/>
                <a:latin typeface="ff-more-web-pro"/>
              </a:rPr>
              <a:t>For</a:t>
            </a:r>
            <a:r>
              <a:rPr lang="cs-CZ" b="0" i="0" dirty="0">
                <a:effectLst/>
                <a:latin typeface="ff-more-web-pro"/>
              </a:rPr>
              <a:t> </a:t>
            </a:r>
            <a:r>
              <a:rPr lang="cs-CZ" b="0" i="0" dirty="0" err="1">
                <a:effectLst/>
                <a:latin typeface="ff-more-web-pro"/>
              </a:rPr>
              <a:t>example</a:t>
            </a:r>
            <a:r>
              <a:rPr lang="cs-CZ" b="0" i="0" dirty="0">
                <a:effectLst/>
                <a:latin typeface="ff-more-web-pro"/>
              </a:rPr>
              <a:t>: </a:t>
            </a:r>
            <a:r>
              <a:rPr lang="en-US" b="0" i="0" dirty="0">
                <a:effectLst/>
                <a:latin typeface="ff-more-web-pro"/>
              </a:rPr>
              <a:t>Find suitable premises for the company headquarters in </a:t>
            </a:r>
            <a:r>
              <a:rPr lang="cs-CZ" b="0" i="0" dirty="0">
                <a:effectLst/>
                <a:latin typeface="ff-more-web-pro"/>
              </a:rPr>
              <a:t>Munic, Germany</a:t>
            </a:r>
            <a:r>
              <a:rPr lang="en-US" b="0" i="0" dirty="0">
                <a:effectLst/>
                <a:latin typeface="ff-more-web-pro"/>
              </a:rPr>
              <a:t> within 2 years</a:t>
            </a:r>
            <a:r>
              <a:rPr lang="cs-CZ" b="0" i="0" dirty="0">
                <a:effectLst/>
                <a:latin typeface="ff-more-web-pro"/>
              </a:rPr>
              <a:t> </a:t>
            </a:r>
            <a:r>
              <a:rPr lang="cs-CZ" b="0" i="0" dirty="0" err="1">
                <a:effectLst/>
                <a:latin typeface="ff-more-web-pro"/>
              </a:rPr>
              <a:t>with</a:t>
            </a:r>
            <a:r>
              <a:rPr lang="cs-CZ" b="0" i="0" dirty="0">
                <a:effectLst/>
                <a:latin typeface="ff-more-web-pro"/>
              </a:rPr>
              <a:t> </a:t>
            </a:r>
            <a:r>
              <a:rPr lang="cs-CZ" b="0" i="0" dirty="0" err="1">
                <a:effectLst/>
                <a:latin typeface="ff-more-web-pro"/>
              </a:rPr>
              <a:t>the</a:t>
            </a:r>
            <a:r>
              <a:rPr lang="cs-CZ" b="0" i="0" dirty="0">
                <a:effectLst/>
                <a:latin typeface="ff-more-web-pro"/>
              </a:rPr>
              <a:t> budget 1 </a:t>
            </a:r>
            <a:r>
              <a:rPr lang="cs-CZ" b="0" i="0" dirty="0" err="1">
                <a:effectLst/>
                <a:latin typeface="ff-more-web-pro"/>
              </a:rPr>
              <a:t>mio</a:t>
            </a:r>
            <a:r>
              <a:rPr lang="cs-CZ" b="0" i="0" dirty="0">
                <a:effectLst/>
                <a:latin typeface="ff-more-web-pro"/>
              </a:rPr>
              <a:t> EUR.</a:t>
            </a:r>
          </a:p>
          <a:p>
            <a:endParaRPr lang="cs-CZ" b="0" i="0" dirty="0">
              <a:effectLst/>
              <a:latin typeface="ff-more-web-pro"/>
            </a:endParaRPr>
          </a:p>
          <a:p>
            <a:pPr algn="l" fontAlgn="base"/>
            <a:r>
              <a:rPr lang="cs-CZ" b="0" i="0" dirty="0" err="1">
                <a:effectLst/>
                <a:latin typeface="ff-more-web-pro"/>
              </a:rPr>
              <a:t>Operational</a:t>
            </a:r>
            <a:r>
              <a:rPr lang="cs-CZ" b="0" i="0" dirty="0">
                <a:effectLst/>
                <a:latin typeface="ff-more-web-pro"/>
              </a:rPr>
              <a:t> </a:t>
            </a:r>
            <a:r>
              <a:rPr lang="cs-CZ" b="0" i="0" dirty="0" err="1">
                <a:effectLst/>
                <a:latin typeface="ff-more-web-pro"/>
              </a:rPr>
              <a:t>planning</a:t>
            </a:r>
            <a:r>
              <a:rPr lang="cs-CZ" b="0" i="0" dirty="0">
                <a:effectLst/>
                <a:latin typeface="ff-more-web-pro"/>
              </a:rPr>
              <a:t>: </a:t>
            </a:r>
            <a:r>
              <a:rPr lang="en-US" b="0" i="0" dirty="0">
                <a:effectLst/>
                <a:latin typeface="inherit"/>
              </a:rPr>
              <a:t>It involves day to day planning of any organization. Operational planning helps you to drive the workforce and to overcome the challenges faced by the workers on daily business. </a:t>
            </a:r>
            <a:r>
              <a:rPr lang="cs-CZ" b="0" i="0" dirty="0" err="1">
                <a:effectLst/>
                <a:latin typeface="inherit"/>
              </a:rPr>
              <a:t>Operational</a:t>
            </a:r>
            <a:r>
              <a:rPr lang="cs-CZ" b="0" i="0" dirty="0">
                <a:effectLst/>
                <a:latin typeface="inherit"/>
              </a:rPr>
              <a:t> </a:t>
            </a:r>
            <a:r>
              <a:rPr lang="cs-CZ" b="0" i="0" dirty="0" err="1">
                <a:effectLst/>
                <a:latin typeface="inherit"/>
              </a:rPr>
              <a:t>planning</a:t>
            </a:r>
            <a:r>
              <a:rPr lang="cs-CZ" b="0" i="0" dirty="0">
                <a:effectLst/>
                <a:latin typeface="inherit"/>
              </a:rPr>
              <a:t> </a:t>
            </a:r>
            <a:r>
              <a:rPr lang="en-US" b="0" i="0" dirty="0">
                <a:effectLst/>
                <a:latin typeface="inherit"/>
              </a:rPr>
              <a:t>is the guidelines and involves what, when and who, outlines policies, rules, and regulations, management of staff and their training, etc. It is used to implement strategic planning in short and doable steps. It helps you to identify and mitigate the risks and dangers a company faces frequently.</a:t>
            </a:r>
            <a:endParaRPr lang="cs-CZ" b="0" i="0" dirty="0">
              <a:effectLst/>
              <a:latin typeface="inherit"/>
            </a:endParaRPr>
          </a:p>
          <a:p>
            <a:pPr algn="l" fontAlgn="base"/>
            <a:endParaRPr lang="cs-CZ" b="0" i="0" dirty="0">
              <a:effectLst/>
              <a:latin typeface="inherit"/>
            </a:endParaRPr>
          </a:p>
          <a:p>
            <a:pPr algn="l" fontAlgn="base"/>
            <a:r>
              <a:rPr lang="cs-CZ" b="0" i="0" dirty="0" err="1">
                <a:effectLst/>
                <a:latin typeface="inherit"/>
              </a:rPr>
              <a:t>For</a:t>
            </a:r>
            <a:r>
              <a:rPr lang="cs-CZ" b="0" i="0" dirty="0">
                <a:effectLst/>
                <a:latin typeface="inherit"/>
              </a:rPr>
              <a:t> </a:t>
            </a:r>
            <a:r>
              <a:rPr lang="cs-CZ" b="0" i="0" dirty="0" err="1">
                <a:effectLst/>
                <a:latin typeface="inherit"/>
              </a:rPr>
              <a:t>example</a:t>
            </a:r>
            <a:r>
              <a:rPr lang="cs-CZ" b="0" i="0" dirty="0">
                <a:effectLst/>
                <a:latin typeface="inherit"/>
              </a:rPr>
              <a:t>:</a:t>
            </a:r>
          </a:p>
          <a:p>
            <a:pPr algn="l" fontAlgn="base"/>
            <a:r>
              <a:rPr lang="en-US" b="0" i="0" dirty="0">
                <a:effectLst/>
                <a:latin typeface="inherit"/>
              </a:rPr>
              <a:t>Check at least 3 suitable locations for a new headquarters every day, write down their advantages and disadvantages.</a:t>
            </a:r>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10</a:t>
            </a:fld>
            <a:endParaRPr lang="cs-CZ"/>
          </a:p>
        </p:txBody>
      </p:sp>
    </p:spTree>
    <p:extLst>
      <p:ext uri="{BB962C8B-B14F-4D97-AF65-F5344CB8AC3E}">
        <p14:creationId xmlns:p14="http://schemas.microsoft.com/office/powerpoint/2010/main" val="367900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This process of establishing worker relationships allows workers to work</a:t>
            </a:r>
            <a:r>
              <a:rPr lang="cs-CZ" dirty="0"/>
              <a:t> </a:t>
            </a:r>
            <a:r>
              <a:rPr lang="en-US" dirty="0"/>
              <a:t>together to achieve their organizational goals.</a:t>
            </a:r>
            <a:endParaRPr lang="cs-CZ" dirty="0"/>
          </a:p>
          <a:p>
            <a:endParaRPr lang="cs-CZ" dirty="0"/>
          </a:p>
          <a:p>
            <a:r>
              <a:rPr lang="cs-CZ" dirty="0"/>
              <a:t>T</a:t>
            </a:r>
            <a:r>
              <a:rPr lang="en-US" dirty="0"/>
              <a:t>he organizing refers to</a:t>
            </a:r>
            <a:r>
              <a:rPr lang="cs-CZ" dirty="0"/>
              <a:t> </a:t>
            </a:r>
            <a:r>
              <a:rPr lang="en-US" dirty="0"/>
              <a:t>“the structured which results from</a:t>
            </a:r>
            <a:r>
              <a:rPr lang="cs-CZ" dirty="0"/>
              <a:t> </a:t>
            </a:r>
            <a:r>
              <a:rPr lang="en-US" dirty="0"/>
              <a:t>identifying and grouping the work, defining</a:t>
            </a:r>
            <a:r>
              <a:rPr lang="cs-CZ" dirty="0"/>
              <a:t> </a:t>
            </a:r>
            <a:r>
              <a:rPr lang="en-US" dirty="0"/>
              <a:t>and delegating responsibility and authority</a:t>
            </a:r>
            <a:r>
              <a:rPr lang="cs-CZ" dirty="0"/>
              <a:t> </a:t>
            </a:r>
            <a:r>
              <a:rPr lang="en-US" dirty="0"/>
              <a:t>and establishing relationships.”</a:t>
            </a:r>
          </a:p>
          <a:p>
            <a:endParaRPr lang="cs-CZ" dirty="0"/>
          </a:p>
          <a:p>
            <a:r>
              <a:rPr lang="en-US" dirty="0"/>
              <a:t>To organize a business is to provide it with</a:t>
            </a:r>
            <a:r>
              <a:rPr lang="cs-CZ" dirty="0"/>
              <a:t> </a:t>
            </a:r>
            <a:r>
              <a:rPr lang="en-US" dirty="0"/>
              <a:t>everything useful to its functioning i.e.</a:t>
            </a:r>
            <a:r>
              <a:rPr lang="cs-CZ" dirty="0"/>
              <a:t> </a:t>
            </a:r>
            <a:r>
              <a:rPr lang="en-US" dirty="0"/>
              <a:t>personnel, raw materials, machineries,</a:t>
            </a:r>
            <a:r>
              <a:rPr lang="cs-CZ" dirty="0"/>
              <a:t> </a:t>
            </a:r>
            <a:r>
              <a:rPr lang="en-US" dirty="0"/>
              <a:t>capital etc.</a:t>
            </a:r>
          </a:p>
          <a:p>
            <a:endParaRPr lang="cs-CZ" dirty="0"/>
          </a:p>
          <a:p>
            <a:r>
              <a:rPr lang="en-US" dirty="0"/>
              <a:t>Once objectives are established, manager</a:t>
            </a:r>
            <a:r>
              <a:rPr lang="cs-CZ" dirty="0"/>
              <a:t> </a:t>
            </a:r>
            <a:r>
              <a:rPr lang="en-US" dirty="0"/>
              <a:t>has to develop plan to achieve them with</a:t>
            </a:r>
            <a:r>
              <a:rPr lang="cs-CZ" dirty="0"/>
              <a:t> </a:t>
            </a:r>
            <a:r>
              <a:rPr lang="en-US" dirty="0"/>
              <a:t>help of human resources as well as</a:t>
            </a:r>
            <a:r>
              <a:rPr lang="cs-CZ" dirty="0"/>
              <a:t> </a:t>
            </a:r>
            <a:r>
              <a:rPr lang="en-US" dirty="0"/>
              <a:t>material resources.</a:t>
            </a:r>
            <a:endParaRPr lang="cs-CZ" dirty="0"/>
          </a:p>
          <a:p>
            <a:endParaRPr lang="cs-CZ" dirty="0"/>
          </a:p>
        </p:txBody>
      </p:sp>
      <p:sp>
        <p:nvSpPr>
          <p:cNvPr id="4" name="Zástupný symbol pro číslo snímku 3"/>
          <p:cNvSpPr>
            <a:spLocks noGrp="1"/>
          </p:cNvSpPr>
          <p:nvPr>
            <p:ph type="sldNum" sz="quarter" idx="5"/>
          </p:nvPr>
        </p:nvSpPr>
        <p:spPr/>
        <p:txBody>
          <a:bodyPr/>
          <a:lstStyle/>
          <a:p>
            <a:fld id="{17489B91-F8CC-4E02-9B23-941E3E2A190A}" type="slidenum">
              <a:rPr lang="cs-CZ" smtClean="0"/>
              <a:t>12</a:t>
            </a:fld>
            <a:endParaRPr lang="cs-CZ"/>
          </a:p>
        </p:txBody>
      </p:sp>
    </p:spTree>
    <p:extLst>
      <p:ext uri="{BB962C8B-B14F-4D97-AF65-F5344CB8AC3E}">
        <p14:creationId xmlns:p14="http://schemas.microsoft.com/office/powerpoint/2010/main" val="732663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9" name="Obrázek 8" descr="Obsah obrázku plot, exteriér, budova, strom&#10;&#10;Popis byl vytvořen automaticky">
            <a:extLst>
              <a:ext uri="{FF2B5EF4-FFF2-40B4-BE49-F238E27FC236}">
                <a16:creationId xmlns:a16="http://schemas.microsoft.com/office/drawing/2014/main" id="{75257D34-5411-4F55-9762-823227109156}"/>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15633"/>
          <a:stretch/>
        </p:blipFill>
        <p:spPr>
          <a:xfrm>
            <a:off x="0" y="1280160"/>
            <a:ext cx="9917084" cy="5577839"/>
          </a:xfrm>
          <a:prstGeom prst="rect">
            <a:avLst/>
          </a:prstGeom>
        </p:spPr>
      </p:pic>
      <p:sp>
        <p:nvSpPr>
          <p:cNvPr id="2" name="Nadpis 1">
            <a:extLst>
              <a:ext uri="{FF2B5EF4-FFF2-40B4-BE49-F238E27FC236}">
                <a16:creationId xmlns:a16="http://schemas.microsoft.com/office/drawing/2014/main" id="{29A93D9F-C45E-4010-B770-CA54B9E22BAF}"/>
              </a:ext>
            </a:extLst>
          </p:cNvPr>
          <p:cNvSpPr>
            <a:spLocks noGrp="1"/>
          </p:cNvSpPr>
          <p:nvPr>
            <p:ph type="ctrTitle"/>
          </p:nvPr>
        </p:nvSpPr>
        <p:spPr>
          <a:xfrm>
            <a:off x="1524000" y="2983824"/>
            <a:ext cx="8157411" cy="1721268"/>
          </a:xfrm>
        </p:spPr>
        <p:txBody>
          <a:bodyPr anchor="b"/>
          <a:lstStyle>
            <a:lvl1pPr algn="ctr">
              <a:defRPr sz="6000">
                <a:solidFill>
                  <a:srgbClr val="139B38"/>
                </a:solidFill>
              </a:defRPr>
            </a:lvl1pPr>
          </a:lstStyle>
          <a:p>
            <a:r>
              <a:rPr lang="cs-CZ" dirty="0"/>
              <a:t>Kliknutím lze upravit styl.</a:t>
            </a:r>
          </a:p>
        </p:txBody>
      </p:sp>
      <p:sp>
        <p:nvSpPr>
          <p:cNvPr id="3" name="Podnadpis 2">
            <a:extLst>
              <a:ext uri="{FF2B5EF4-FFF2-40B4-BE49-F238E27FC236}">
                <a16:creationId xmlns:a16="http://schemas.microsoft.com/office/drawing/2014/main" id="{630A5393-BBDA-4172-AB79-A4EA4AF3344F}"/>
              </a:ext>
            </a:extLst>
          </p:cNvPr>
          <p:cNvSpPr>
            <a:spLocks noGrp="1"/>
          </p:cNvSpPr>
          <p:nvPr>
            <p:ph type="subTitle" idx="1"/>
          </p:nvPr>
        </p:nvSpPr>
        <p:spPr>
          <a:xfrm>
            <a:off x="1524000" y="4940964"/>
            <a:ext cx="8157411" cy="894347"/>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
        <p:nvSpPr>
          <p:cNvPr id="4" name="Zástupný symbol pro datum 3">
            <a:extLst>
              <a:ext uri="{FF2B5EF4-FFF2-40B4-BE49-F238E27FC236}">
                <a16:creationId xmlns:a16="http://schemas.microsoft.com/office/drawing/2014/main" id="{DCA766B5-420E-4226-9A20-54843027567B}"/>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5" name="Zástupný symbol pro zápatí 4">
            <a:extLst>
              <a:ext uri="{FF2B5EF4-FFF2-40B4-BE49-F238E27FC236}">
                <a16:creationId xmlns:a16="http://schemas.microsoft.com/office/drawing/2014/main" id="{3A370E5A-13B9-4FAA-B533-B0682FC468F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2C4613-82FA-476B-BF44-5C4C0C661DC7}"/>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111098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CD2D0-8A15-4CD4-8F61-1D4C8E1CFAB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B2B8FB-346A-4364-87ED-6D4F9EC9361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0FF71D-C614-460F-AD2B-3D4F9BBC0C25}"/>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5" name="Zástupný symbol pro zápatí 4">
            <a:extLst>
              <a:ext uri="{FF2B5EF4-FFF2-40B4-BE49-F238E27FC236}">
                <a16:creationId xmlns:a16="http://schemas.microsoft.com/office/drawing/2014/main" id="{277B16DB-8C14-41F1-B23C-A09C73C419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D07AFA-9969-4E46-A745-0861BE1841E8}"/>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3319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8F4C00E-4667-4766-9C02-FD932353BE77}"/>
              </a:ext>
            </a:extLst>
          </p:cNvPr>
          <p:cNvSpPr>
            <a:spLocks noGrp="1"/>
          </p:cNvSpPr>
          <p:nvPr>
            <p:ph type="title" orient="vert"/>
          </p:nvPr>
        </p:nvSpPr>
        <p:spPr>
          <a:xfrm>
            <a:off x="7234989" y="1331495"/>
            <a:ext cx="2342148" cy="484546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05D06FE-5A42-49B0-BF51-7253249E411E}"/>
              </a:ext>
            </a:extLst>
          </p:cNvPr>
          <p:cNvSpPr>
            <a:spLocks noGrp="1"/>
          </p:cNvSpPr>
          <p:nvPr>
            <p:ph type="body" orient="vert" idx="1"/>
          </p:nvPr>
        </p:nvSpPr>
        <p:spPr>
          <a:xfrm>
            <a:off x="838200" y="1331495"/>
            <a:ext cx="6396789" cy="4845468"/>
          </a:xfrm>
        </p:spPr>
        <p:txBody>
          <a:bodyPr vert="eaVert"/>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EB4AAA42-6C7C-4F40-B252-1BD51891482C}"/>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5" name="Zástupný symbol pro zápatí 4">
            <a:extLst>
              <a:ext uri="{FF2B5EF4-FFF2-40B4-BE49-F238E27FC236}">
                <a16:creationId xmlns:a16="http://schemas.microsoft.com/office/drawing/2014/main" id="{4E25AE01-C3BE-4071-B166-45B1140C1DE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C123C2A-28B0-4554-B861-E3160D97D370}"/>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93216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FAD3A-7803-4091-A4AD-52B3433D31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909125B-4B97-434A-9D97-CEF5795D0AC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FC8B43-123D-46CD-B68B-9CFA931D484B}"/>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5" name="Zástupný symbol pro zápatí 4">
            <a:extLst>
              <a:ext uri="{FF2B5EF4-FFF2-40B4-BE49-F238E27FC236}">
                <a16:creationId xmlns:a16="http://schemas.microsoft.com/office/drawing/2014/main" id="{6D571157-85D3-48F8-8EE8-7663D7953C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5B647A3-FB07-4223-9946-FB49EB537F5E}"/>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398135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3BA700-63A1-4B5F-A7B3-C767E5807DB3}"/>
              </a:ext>
            </a:extLst>
          </p:cNvPr>
          <p:cNvSpPr>
            <a:spLocks noGrp="1"/>
          </p:cNvSpPr>
          <p:nvPr>
            <p:ph type="title"/>
          </p:nvPr>
        </p:nvSpPr>
        <p:spPr>
          <a:xfrm>
            <a:off x="831850" y="1709738"/>
            <a:ext cx="8745287"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EEA5F4D-33F3-4497-B656-0A483DBE5FB0}"/>
              </a:ext>
            </a:extLst>
          </p:cNvPr>
          <p:cNvSpPr>
            <a:spLocks noGrp="1"/>
          </p:cNvSpPr>
          <p:nvPr>
            <p:ph type="body" idx="1"/>
          </p:nvPr>
        </p:nvSpPr>
        <p:spPr>
          <a:xfrm>
            <a:off x="831850" y="4589463"/>
            <a:ext cx="87452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E82F530-49DA-4481-9B6E-B02217D2C15D}"/>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5" name="Zástupný symbol pro zápatí 4">
            <a:extLst>
              <a:ext uri="{FF2B5EF4-FFF2-40B4-BE49-F238E27FC236}">
                <a16:creationId xmlns:a16="http://schemas.microsoft.com/office/drawing/2014/main" id="{36A131D0-80B1-49B0-A446-F5BFA8F760A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7DB5798-CAB7-4293-AB41-C261BCB82110}"/>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191974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2BF5D7-2DCB-4872-BABF-8FD0CFBBEB2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13BFDA2-E2AE-4520-8229-19B30FC352E0}"/>
              </a:ext>
            </a:extLst>
          </p:cNvPr>
          <p:cNvSpPr>
            <a:spLocks noGrp="1"/>
          </p:cNvSpPr>
          <p:nvPr>
            <p:ph sz="half" idx="1"/>
          </p:nvPr>
        </p:nvSpPr>
        <p:spPr>
          <a:xfrm>
            <a:off x="838200" y="2673867"/>
            <a:ext cx="4114800" cy="350309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obsah 3">
            <a:extLst>
              <a:ext uri="{FF2B5EF4-FFF2-40B4-BE49-F238E27FC236}">
                <a16:creationId xmlns:a16="http://schemas.microsoft.com/office/drawing/2014/main" id="{2C19013C-43C6-4CA0-BEB9-9A96314C14A9}"/>
              </a:ext>
            </a:extLst>
          </p:cNvPr>
          <p:cNvSpPr>
            <a:spLocks noGrp="1"/>
          </p:cNvSpPr>
          <p:nvPr>
            <p:ph sz="half" idx="2"/>
          </p:nvPr>
        </p:nvSpPr>
        <p:spPr>
          <a:xfrm>
            <a:off x="5462337" y="2676723"/>
            <a:ext cx="4114800" cy="350309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4B77613F-276F-468C-92C0-D931E6B3A6B4}"/>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6" name="Zástupný symbol pro zápatí 5">
            <a:extLst>
              <a:ext uri="{FF2B5EF4-FFF2-40B4-BE49-F238E27FC236}">
                <a16:creationId xmlns:a16="http://schemas.microsoft.com/office/drawing/2014/main" id="{396C86BE-F165-4762-A992-721906CE58B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3C568D2-FE21-4BE1-A7C8-0861DA3EB049}"/>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68416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15688-1C92-4704-B5B8-DA49FB26C92D}"/>
              </a:ext>
            </a:extLst>
          </p:cNvPr>
          <p:cNvSpPr>
            <a:spLocks noGrp="1"/>
          </p:cNvSpPr>
          <p:nvPr>
            <p:ph type="title"/>
          </p:nvPr>
        </p:nvSpPr>
        <p:spPr>
          <a:xfrm>
            <a:off x="839788" y="1103057"/>
            <a:ext cx="8737349"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630AE30-F8ED-478E-ADA5-84B36B096FFF}"/>
              </a:ext>
            </a:extLst>
          </p:cNvPr>
          <p:cNvSpPr>
            <a:spLocks noGrp="1"/>
          </p:cNvSpPr>
          <p:nvPr>
            <p:ph type="body" idx="1"/>
          </p:nvPr>
        </p:nvSpPr>
        <p:spPr>
          <a:xfrm>
            <a:off x="839788" y="2659727"/>
            <a:ext cx="4181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2F048302-B468-4A9D-8E8C-311DCB7F9F86}"/>
              </a:ext>
            </a:extLst>
          </p:cNvPr>
          <p:cNvSpPr>
            <a:spLocks noGrp="1"/>
          </p:cNvSpPr>
          <p:nvPr>
            <p:ph sz="half" idx="2"/>
          </p:nvPr>
        </p:nvSpPr>
        <p:spPr>
          <a:xfrm>
            <a:off x="839788" y="3483639"/>
            <a:ext cx="4181391" cy="2706024"/>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text 4">
            <a:extLst>
              <a:ext uri="{FF2B5EF4-FFF2-40B4-BE49-F238E27FC236}">
                <a16:creationId xmlns:a16="http://schemas.microsoft.com/office/drawing/2014/main" id="{11E083F4-9C61-4402-B5B0-DBB3AF1C19A5}"/>
              </a:ext>
            </a:extLst>
          </p:cNvPr>
          <p:cNvSpPr>
            <a:spLocks noGrp="1"/>
          </p:cNvSpPr>
          <p:nvPr>
            <p:ph type="body" sz="quarter" idx="3"/>
          </p:nvPr>
        </p:nvSpPr>
        <p:spPr>
          <a:xfrm>
            <a:off x="5395746" y="2659727"/>
            <a:ext cx="4181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BBD5703-8D79-4937-A97F-97FF236E9F15}"/>
              </a:ext>
            </a:extLst>
          </p:cNvPr>
          <p:cNvSpPr>
            <a:spLocks noGrp="1"/>
          </p:cNvSpPr>
          <p:nvPr>
            <p:ph sz="quarter" idx="4"/>
          </p:nvPr>
        </p:nvSpPr>
        <p:spPr>
          <a:xfrm>
            <a:off x="5395746" y="3483639"/>
            <a:ext cx="4181391" cy="2706024"/>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6">
            <a:extLst>
              <a:ext uri="{FF2B5EF4-FFF2-40B4-BE49-F238E27FC236}">
                <a16:creationId xmlns:a16="http://schemas.microsoft.com/office/drawing/2014/main" id="{6B7BEBB2-BD2B-4112-9AC7-EB701DAA1DEA}"/>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8" name="Zástupný symbol pro zápatí 7">
            <a:extLst>
              <a:ext uri="{FF2B5EF4-FFF2-40B4-BE49-F238E27FC236}">
                <a16:creationId xmlns:a16="http://schemas.microsoft.com/office/drawing/2014/main" id="{1C5B3BF3-419B-43F3-9D30-43F200DDF3D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AB4BE36-D366-495D-8BA9-9E1CF38B5B7D}"/>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193348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7" name="Obrázek 6" descr="Obsah obrázku plot, exteriér, budova, strom&#10;&#10;Popis byl vytvořen automaticky">
            <a:extLst>
              <a:ext uri="{FF2B5EF4-FFF2-40B4-BE49-F238E27FC236}">
                <a16:creationId xmlns:a16="http://schemas.microsoft.com/office/drawing/2014/main" id="{A6215C86-0BD7-4FC4-9B3D-E1C5323F4180}"/>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15633"/>
          <a:stretch/>
        </p:blipFill>
        <p:spPr>
          <a:xfrm>
            <a:off x="0" y="1280160"/>
            <a:ext cx="9917084" cy="5577839"/>
          </a:xfrm>
          <a:prstGeom prst="rect">
            <a:avLst/>
          </a:prstGeom>
        </p:spPr>
      </p:pic>
      <p:sp>
        <p:nvSpPr>
          <p:cNvPr id="2" name="Nadpis 1">
            <a:extLst>
              <a:ext uri="{FF2B5EF4-FFF2-40B4-BE49-F238E27FC236}">
                <a16:creationId xmlns:a16="http://schemas.microsoft.com/office/drawing/2014/main" id="{DAB7553A-BA61-47E2-A843-65C8F5F3B8C4}"/>
              </a:ext>
            </a:extLst>
          </p:cNvPr>
          <p:cNvSpPr>
            <a:spLocks noGrp="1"/>
          </p:cNvSpPr>
          <p:nvPr>
            <p:ph type="title"/>
          </p:nvPr>
        </p:nvSpPr>
        <p:spPr/>
        <p:txBody>
          <a:bodyPr/>
          <a:lstStyle>
            <a:lvl1pPr>
              <a:defRPr>
                <a:solidFill>
                  <a:srgbClr val="139B38"/>
                </a:solidFill>
              </a:defRPr>
            </a:lvl1pPr>
          </a:lstStyle>
          <a:p>
            <a:r>
              <a:rPr lang="cs-CZ" dirty="0"/>
              <a:t>Kliknutím lze upravit styl.</a:t>
            </a:r>
          </a:p>
        </p:txBody>
      </p:sp>
      <p:sp>
        <p:nvSpPr>
          <p:cNvPr id="3" name="Zástupný symbol pro datum 2">
            <a:extLst>
              <a:ext uri="{FF2B5EF4-FFF2-40B4-BE49-F238E27FC236}">
                <a16:creationId xmlns:a16="http://schemas.microsoft.com/office/drawing/2014/main" id="{BB459573-1626-4EEA-B51A-95DA57D1DA13}"/>
              </a:ext>
            </a:extLst>
          </p:cNvPr>
          <p:cNvSpPr>
            <a:spLocks noGrp="1"/>
          </p:cNvSpPr>
          <p:nvPr>
            <p:ph type="dt" sz="half" idx="10"/>
          </p:nvPr>
        </p:nvSpPr>
        <p:spPr/>
        <p:txBody>
          <a:bodyPr/>
          <a:lstStyle>
            <a:lvl1pPr>
              <a:defRPr>
                <a:solidFill>
                  <a:schemeClr val="bg2">
                    <a:lumMod val="25000"/>
                  </a:schemeClr>
                </a:solidFill>
              </a:defRPr>
            </a:lvl1pPr>
          </a:lstStyle>
          <a:p>
            <a:fld id="{3936BDBA-DC0A-43A5-B1F2-28AA648DE85E}" type="datetimeFigureOut">
              <a:rPr lang="cs-CZ" smtClean="0"/>
              <a:pPr/>
              <a:t>21.01.2023</a:t>
            </a:fld>
            <a:endParaRPr lang="cs-CZ" dirty="0"/>
          </a:p>
        </p:txBody>
      </p:sp>
      <p:sp>
        <p:nvSpPr>
          <p:cNvPr id="4" name="Zástupný symbol pro zápatí 3">
            <a:extLst>
              <a:ext uri="{FF2B5EF4-FFF2-40B4-BE49-F238E27FC236}">
                <a16:creationId xmlns:a16="http://schemas.microsoft.com/office/drawing/2014/main" id="{0D41B438-2144-4D20-9E77-DC7376E11EBC}"/>
              </a:ext>
            </a:extLst>
          </p:cNvPr>
          <p:cNvSpPr>
            <a:spLocks noGrp="1"/>
          </p:cNvSpPr>
          <p:nvPr>
            <p:ph type="ftr" sz="quarter" idx="11"/>
          </p:nvPr>
        </p:nvSpPr>
        <p:spPr/>
        <p:txBody>
          <a:bodyPr/>
          <a:lstStyle>
            <a:lvl1pPr>
              <a:defRPr>
                <a:solidFill>
                  <a:schemeClr val="bg2">
                    <a:lumMod val="25000"/>
                  </a:schemeClr>
                </a:solidFill>
              </a:defRPr>
            </a:lvl1pPr>
          </a:lstStyle>
          <a:p>
            <a:endParaRPr lang="cs-CZ" dirty="0"/>
          </a:p>
        </p:txBody>
      </p:sp>
      <p:sp>
        <p:nvSpPr>
          <p:cNvPr id="5" name="Zástupný symbol pro číslo snímku 4">
            <a:extLst>
              <a:ext uri="{FF2B5EF4-FFF2-40B4-BE49-F238E27FC236}">
                <a16:creationId xmlns:a16="http://schemas.microsoft.com/office/drawing/2014/main" id="{6950FDBE-AEFC-4F0A-AF7B-315F80CEB014}"/>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216187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31355DE-79A7-4B0F-BD81-DFB65B15A4E6}"/>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3" name="Zástupný symbol pro zápatí 2">
            <a:extLst>
              <a:ext uri="{FF2B5EF4-FFF2-40B4-BE49-F238E27FC236}">
                <a16:creationId xmlns:a16="http://schemas.microsoft.com/office/drawing/2014/main" id="{C0C92966-33A3-4C84-B589-F971067C4FA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D3DD10D-28D9-4CEC-972D-06E4E578E5CF}"/>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5787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A7856-9D6C-4315-9BC8-0526AB6D470D}"/>
              </a:ext>
            </a:extLst>
          </p:cNvPr>
          <p:cNvSpPr>
            <a:spLocks noGrp="1"/>
          </p:cNvSpPr>
          <p:nvPr>
            <p:ph type="title"/>
          </p:nvPr>
        </p:nvSpPr>
        <p:spPr>
          <a:xfrm>
            <a:off x="836612" y="1276181"/>
            <a:ext cx="3932237" cy="1069975"/>
          </a:xfrm>
        </p:spPr>
        <p:txBody>
          <a:bodyPr anchor="b"/>
          <a:lstStyle>
            <a:lvl1pPr>
              <a:defRPr sz="3200"/>
            </a:lvl1pPr>
          </a:lstStyle>
          <a:p>
            <a:r>
              <a:rPr lang="cs-CZ" dirty="0"/>
              <a:t>Kliknutím lze upravit styl.</a:t>
            </a:r>
          </a:p>
        </p:txBody>
      </p:sp>
      <p:sp>
        <p:nvSpPr>
          <p:cNvPr id="3" name="Zástupný obsah 2">
            <a:extLst>
              <a:ext uri="{FF2B5EF4-FFF2-40B4-BE49-F238E27FC236}">
                <a16:creationId xmlns:a16="http://schemas.microsoft.com/office/drawing/2014/main" id="{C28D2E05-EB06-4A4D-9BCB-8E6B966AECB2}"/>
              </a:ext>
            </a:extLst>
          </p:cNvPr>
          <p:cNvSpPr>
            <a:spLocks noGrp="1"/>
          </p:cNvSpPr>
          <p:nvPr>
            <p:ph idx="1"/>
          </p:nvPr>
        </p:nvSpPr>
        <p:spPr>
          <a:xfrm>
            <a:off x="5183188" y="1276181"/>
            <a:ext cx="4393949" cy="45848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0E071AD-90C3-46DA-A35C-7D0691FE9CC1}"/>
              </a:ext>
            </a:extLst>
          </p:cNvPr>
          <p:cNvSpPr>
            <a:spLocks noGrp="1"/>
          </p:cNvSpPr>
          <p:nvPr>
            <p:ph type="body" sz="half" idx="2"/>
          </p:nvPr>
        </p:nvSpPr>
        <p:spPr>
          <a:xfrm>
            <a:off x="839788" y="2502568"/>
            <a:ext cx="3932237" cy="3366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
        <p:nvSpPr>
          <p:cNvPr id="5" name="Zástupný symbol pro datum 4">
            <a:extLst>
              <a:ext uri="{FF2B5EF4-FFF2-40B4-BE49-F238E27FC236}">
                <a16:creationId xmlns:a16="http://schemas.microsoft.com/office/drawing/2014/main" id="{DB2DE877-2DC6-4411-997C-DDE9AD3BD3E8}"/>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6" name="Zástupný symbol pro zápatí 5">
            <a:extLst>
              <a:ext uri="{FF2B5EF4-FFF2-40B4-BE49-F238E27FC236}">
                <a16:creationId xmlns:a16="http://schemas.microsoft.com/office/drawing/2014/main" id="{7E1AE7C2-D004-4B4D-B8BE-A95EDA8086A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28492B0-2E4F-4D6E-96D1-8540DBD2E8CE}"/>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290301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EF6E7-C732-4E11-AD87-FD28AB5FD724}"/>
              </a:ext>
            </a:extLst>
          </p:cNvPr>
          <p:cNvSpPr>
            <a:spLocks noGrp="1"/>
          </p:cNvSpPr>
          <p:nvPr>
            <p:ph type="title"/>
          </p:nvPr>
        </p:nvSpPr>
        <p:spPr>
          <a:xfrm>
            <a:off x="836611" y="1236077"/>
            <a:ext cx="3932237" cy="1069975"/>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5C2B5E-577D-4FB0-8E04-A1EC04B9319D}"/>
              </a:ext>
            </a:extLst>
          </p:cNvPr>
          <p:cNvSpPr>
            <a:spLocks noGrp="1"/>
          </p:cNvSpPr>
          <p:nvPr>
            <p:ph type="pic" idx="1"/>
          </p:nvPr>
        </p:nvSpPr>
        <p:spPr>
          <a:xfrm>
            <a:off x="5183188" y="1236077"/>
            <a:ext cx="4393949" cy="46249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text 3">
            <a:extLst>
              <a:ext uri="{FF2B5EF4-FFF2-40B4-BE49-F238E27FC236}">
                <a16:creationId xmlns:a16="http://schemas.microsoft.com/office/drawing/2014/main" id="{A273651E-6D93-4FA2-990A-4FE2D272AD30}"/>
              </a:ext>
            </a:extLst>
          </p:cNvPr>
          <p:cNvSpPr>
            <a:spLocks noGrp="1"/>
          </p:cNvSpPr>
          <p:nvPr>
            <p:ph type="body" sz="half" idx="2"/>
          </p:nvPr>
        </p:nvSpPr>
        <p:spPr>
          <a:xfrm>
            <a:off x="836612" y="2306052"/>
            <a:ext cx="3932237" cy="35629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
        <p:nvSpPr>
          <p:cNvPr id="5" name="Zástupný symbol pro datum 4">
            <a:extLst>
              <a:ext uri="{FF2B5EF4-FFF2-40B4-BE49-F238E27FC236}">
                <a16:creationId xmlns:a16="http://schemas.microsoft.com/office/drawing/2014/main" id="{EDCA12D7-80A8-4D75-8F4F-11D06C86B1B0}"/>
              </a:ext>
            </a:extLst>
          </p:cNvPr>
          <p:cNvSpPr>
            <a:spLocks noGrp="1"/>
          </p:cNvSpPr>
          <p:nvPr>
            <p:ph type="dt" sz="half" idx="10"/>
          </p:nvPr>
        </p:nvSpPr>
        <p:spPr/>
        <p:txBody>
          <a:bodyPr/>
          <a:lstStyle/>
          <a:p>
            <a:fld id="{3936BDBA-DC0A-43A5-B1F2-28AA648DE85E}" type="datetimeFigureOut">
              <a:rPr lang="cs-CZ" smtClean="0"/>
              <a:t>21.01.2023</a:t>
            </a:fld>
            <a:endParaRPr lang="cs-CZ"/>
          </a:p>
        </p:txBody>
      </p:sp>
      <p:sp>
        <p:nvSpPr>
          <p:cNvPr id="6" name="Zástupný symbol pro zápatí 5">
            <a:extLst>
              <a:ext uri="{FF2B5EF4-FFF2-40B4-BE49-F238E27FC236}">
                <a16:creationId xmlns:a16="http://schemas.microsoft.com/office/drawing/2014/main" id="{166AB615-6F23-4776-A2B9-56744CA187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86DC7D-6CB6-42E6-9BDE-CEEC5AA4FEF1}"/>
              </a:ext>
            </a:extLst>
          </p:cNvPr>
          <p:cNvSpPr>
            <a:spLocks noGrp="1"/>
          </p:cNvSpPr>
          <p:nvPr>
            <p:ph type="sldNum" sz="quarter" idx="12"/>
          </p:nvPr>
        </p:nvSpPr>
        <p:spPr/>
        <p:txBody>
          <a:bodyPr/>
          <a:lstStyle/>
          <a:p>
            <a:fld id="{C2E9FE48-667F-4FCF-8917-894E7F8684A2}" type="slidenum">
              <a:rPr lang="cs-CZ" smtClean="0"/>
              <a:t>‹#›</a:t>
            </a:fld>
            <a:endParaRPr lang="cs-CZ"/>
          </a:p>
        </p:txBody>
      </p:sp>
      <p:pic>
        <p:nvPicPr>
          <p:cNvPr id="9" name="Obrázek 8" descr="Obsah obrázku plot, exteriér, budova, strom&#10;&#10;Popis byl vytvořen automaticky">
            <a:extLst>
              <a:ext uri="{FF2B5EF4-FFF2-40B4-BE49-F238E27FC236}">
                <a16:creationId xmlns:a16="http://schemas.microsoft.com/office/drawing/2014/main" id="{E1142DE8-4D50-45D6-8ACE-0788241C1B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9" t="9335" r="13459"/>
          <a:stretch/>
        </p:blipFill>
        <p:spPr>
          <a:xfrm>
            <a:off x="5183188" y="2298115"/>
            <a:ext cx="4393949" cy="3562935"/>
          </a:xfrm>
          <a:prstGeom prst="rect">
            <a:avLst/>
          </a:prstGeom>
        </p:spPr>
      </p:pic>
    </p:spTree>
    <p:extLst>
      <p:ext uri="{BB962C8B-B14F-4D97-AF65-F5344CB8AC3E}">
        <p14:creationId xmlns:p14="http://schemas.microsoft.com/office/powerpoint/2010/main" val="400920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B902E66-7FA4-41F4-8182-492434478940}"/>
              </a:ext>
            </a:extLst>
          </p:cNvPr>
          <p:cNvSpPr>
            <a:spLocks noGrp="1"/>
          </p:cNvSpPr>
          <p:nvPr>
            <p:ph type="title"/>
          </p:nvPr>
        </p:nvSpPr>
        <p:spPr>
          <a:xfrm>
            <a:off x="838200" y="1604211"/>
            <a:ext cx="8738937" cy="890269"/>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38E4594-101C-47CA-80FA-BE858E392682}"/>
              </a:ext>
            </a:extLst>
          </p:cNvPr>
          <p:cNvSpPr>
            <a:spLocks noGrp="1"/>
          </p:cNvSpPr>
          <p:nvPr>
            <p:ph type="body" idx="1"/>
          </p:nvPr>
        </p:nvSpPr>
        <p:spPr>
          <a:xfrm>
            <a:off x="838200" y="2719137"/>
            <a:ext cx="8738937" cy="3457826"/>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97DFB81A-9CE2-4387-A189-018E975516DA}"/>
              </a:ext>
            </a:extLst>
          </p:cNvPr>
          <p:cNvSpPr>
            <a:spLocks noGrp="1"/>
          </p:cNvSpPr>
          <p:nvPr>
            <p:ph type="dt" sz="half" idx="2"/>
          </p:nvPr>
        </p:nvSpPr>
        <p:spPr>
          <a:xfrm>
            <a:off x="838200" y="6356350"/>
            <a:ext cx="17846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6BDBA-DC0A-43A5-B1F2-28AA648DE85E}" type="datetimeFigureOut">
              <a:rPr lang="cs-CZ" smtClean="0"/>
              <a:t>21.01.2023</a:t>
            </a:fld>
            <a:endParaRPr lang="cs-CZ"/>
          </a:p>
        </p:txBody>
      </p:sp>
      <p:sp>
        <p:nvSpPr>
          <p:cNvPr id="5" name="Zástupný symbol pro zápatí 4">
            <a:extLst>
              <a:ext uri="{FF2B5EF4-FFF2-40B4-BE49-F238E27FC236}">
                <a16:creationId xmlns:a16="http://schemas.microsoft.com/office/drawing/2014/main" id="{16093167-5DCA-4CD4-8489-D5367D3F0A5D}"/>
              </a:ext>
            </a:extLst>
          </p:cNvPr>
          <p:cNvSpPr>
            <a:spLocks noGrp="1"/>
          </p:cNvSpPr>
          <p:nvPr>
            <p:ph type="ftr" sz="quarter" idx="3"/>
          </p:nvPr>
        </p:nvSpPr>
        <p:spPr>
          <a:xfrm>
            <a:off x="355934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5F95CA2D-3C62-4B22-AC18-0408C1E40D4B}"/>
              </a:ext>
            </a:extLst>
          </p:cNvPr>
          <p:cNvSpPr>
            <a:spLocks noGrp="1"/>
          </p:cNvSpPr>
          <p:nvPr>
            <p:ph type="sldNum" sz="quarter" idx="4"/>
          </p:nvPr>
        </p:nvSpPr>
        <p:spPr>
          <a:xfrm>
            <a:off x="8610600" y="6356350"/>
            <a:ext cx="9665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9FE48-667F-4FCF-8917-894E7F8684A2}" type="slidenum">
              <a:rPr lang="cs-CZ" smtClean="0"/>
              <a:t>‹#›</a:t>
            </a:fld>
            <a:endParaRPr lang="cs-CZ"/>
          </a:p>
        </p:txBody>
      </p:sp>
      <p:pic>
        <p:nvPicPr>
          <p:cNvPr id="7" name="Obrázek 6">
            <a:extLst>
              <a:ext uri="{FF2B5EF4-FFF2-40B4-BE49-F238E27FC236}">
                <a16:creationId xmlns:a16="http://schemas.microsoft.com/office/drawing/2014/main" id="{5C60B793-42B9-4B4D-BFAC-D14FC1CCE488}"/>
              </a:ext>
            </a:extLst>
          </p:cNvPr>
          <p:cNvPicPr>
            <a:picLocks noChangeAspect="1"/>
          </p:cNvPicPr>
          <p:nvPr userDrawn="1"/>
        </p:nvPicPr>
        <p:blipFill>
          <a:blip r:embed="rId13"/>
          <a:stretch>
            <a:fillRect/>
          </a:stretch>
        </p:blipFill>
        <p:spPr>
          <a:xfrm>
            <a:off x="8287418" y="287434"/>
            <a:ext cx="1289719" cy="1137390"/>
          </a:xfrm>
          <a:prstGeom prst="rect">
            <a:avLst/>
          </a:prstGeom>
        </p:spPr>
      </p:pic>
      <p:pic>
        <p:nvPicPr>
          <p:cNvPr id="8" name="Obrázek 7" descr="Obsah obrázku text&#10;&#10;Popis byl vytvořen automaticky">
            <a:extLst>
              <a:ext uri="{FF2B5EF4-FFF2-40B4-BE49-F238E27FC236}">
                <a16:creationId xmlns:a16="http://schemas.microsoft.com/office/drawing/2014/main" id="{5CF45A5C-4E5F-4E49-9171-56A82C746AF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801" y="289251"/>
            <a:ext cx="2743201" cy="783572"/>
          </a:xfrm>
          <a:prstGeom prst="rect">
            <a:avLst/>
          </a:prstGeom>
        </p:spPr>
      </p:pic>
      <p:sp>
        <p:nvSpPr>
          <p:cNvPr id="9" name="Obdélník 8">
            <a:extLst>
              <a:ext uri="{FF2B5EF4-FFF2-40B4-BE49-F238E27FC236}">
                <a16:creationId xmlns:a16="http://schemas.microsoft.com/office/drawing/2014/main" id="{4FDC6752-013A-40E8-9D1C-FC44AB2C7161}"/>
              </a:ext>
            </a:extLst>
          </p:cNvPr>
          <p:cNvSpPr/>
          <p:nvPr userDrawn="1"/>
        </p:nvSpPr>
        <p:spPr>
          <a:xfrm>
            <a:off x="9919499" y="1"/>
            <a:ext cx="2268554" cy="6857999"/>
          </a:xfrm>
          <a:prstGeom prst="rect">
            <a:avLst/>
          </a:prstGeom>
          <a:solidFill>
            <a:srgbClr val="69B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139B38"/>
              </a:solidFill>
            </a:endParaRPr>
          </a:p>
        </p:txBody>
      </p:sp>
      <p:sp>
        <p:nvSpPr>
          <p:cNvPr id="10" name="TextovéPole 9">
            <a:extLst>
              <a:ext uri="{FF2B5EF4-FFF2-40B4-BE49-F238E27FC236}">
                <a16:creationId xmlns:a16="http://schemas.microsoft.com/office/drawing/2014/main" id="{64B7406B-8BCF-4EAC-85DB-CE848A5DF4E9}"/>
              </a:ext>
            </a:extLst>
          </p:cNvPr>
          <p:cNvSpPr txBox="1"/>
          <p:nvPr userDrawn="1"/>
        </p:nvSpPr>
        <p:spPr>
          <a:xfrm>
            <a:off x="9919499" y="6340065"/>
            <a:ext cx="2272501" cy="276999"/>
          </a:xfrm>
          <a:prstGeom prst="rect">
            <a:avLst/>
          </a:prstGeom>
          <a:noFill/>
        </p:spPr>
        <p:txBody>
          <a:bodyPr wrap="square" rtlCol="0">
            <a:spAutoFit/>
          </a:bodyPr>
          <a:lstStyle/>
          <a:p>
            <a:pPr algn="ctr"/>
            <a:r>
              <a:rPr lang="cs-CZ" sz="1200" b="1" dirty="0">
                <a:solidFill>
                  <a:schemeClr val="bg1"/>
                </a:solidFill>
              </a:rPr>
              <a:t>frameerasmus.eu</a:t>
            </a:r>
            <a:endParaRPr lang="cs-CZ" sz="1200" dirty="0"/>
          </a:p>
        </p:txBody>
      </p:sp>
    </p:spTree>
    <p:extLst>
      <p:ext uri="{BB962C8B-B14F-4D97-AF65-F5344CB8AC3E}">
        <p14:creationId xmlns:p14="http://schemas.microsoft.com/office/powerpoint/2010/main" val="359864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algn="l" defTabSz="914400" rtl="0" eaLnBrk="1" latinLnBrk="0" hangingPunct="1">
        <a:lnSpc>
          <a:spcPct val="90000"/>
        </a:lnSpc>
        <a:spcBef>
          <a:spcPct val="0"/>
        </a:spcBef>
        <a:buNone/>
        <a:defRPr lang="cs-CZ" sz="3200" b="1" kern="1200" dirty="0">
          <a:solidFill>
            <a:srgbClr val="139B3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4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Customer_perceived_valu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Advertis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en.wikipedia.org/wiki/Sales_promotion" TargetMode="External"/><Relationship Id="rId4" Type="http://schemas.openxmlformats.org/officeDocument/2006/relationships/hyperlink" Target="https://en.wikipedia.org/wiki/Public_relation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cabrada@fld.czu.cz"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926524-59BA-4634-B086-4AE810C15E44}"/>
              </a:ext>
            </a:extLst>
          </p:cNvPr>
          <p:cNvSpPr>
            <a:spLocks noGrp="1"/>
          </p:cNvSpPr>
          <p:nvPr>
            <p:ph type="ctrTitle"/>
          </p:nvPr>
        </p:nvSpPr>
        <p:spPr/>
        <p:txBody>
          <a:bodyPr/>
          <a:lstStyle/>
          <a:p>
            <a:r>
              <a:rPr lang="cs-CZ" dirty="0"/>
              <a:t>MANAGEMENT</a:t>
            </a:r>
          </a:p>
        </p:txBody>
      </p:sp>
      <p:sp>
        <p:nvSpPr>
          <p:cNvPr id="3" name="Podnadpis 2">
            <a:extLst>
              <a:ext uri="{FF2B5EF4-FFF2-40B4-BE49-F238E27FC236}">
                <a16:creationId xmlns:a16="http://schemas.microsoft.com/office/drawing/2014/main" id="{5B27393F-6316-494C-832D-52C87E65A49C}"/>
              </a:ext>
            </a:extLst>
          </p:cNvPr>
          <p:cNvSpPr>
            <a:spLocks noGrp="1"/>
          </p:cNvSpPr>
          <p:nvPr>
            <p:ph type="subTitle" idx="1"/>
          </p:nvPr>
        </p:nvSpPr>
        <p:spPr/>
        <p:txBody>
          <a:bodyPr/>
          <a:lstStyle/>
          <a:p>
            <a:r>
              <a:rPr lang="cs-CZ" dirty="0"/>
              <a:t>Martin </a:t>
            </a:r>
            <a:r>
              <a:rPr lang="cs-CZ" dirty="0" err="1"/>
              <a:t>Cabrada</a:t>
            </a:r>
            <a:endParaRPr lang="cs-CZ" dirty="0"/>
          </a:p>
          <a:p>
            <a:r>
              <a:rPr lang="cs-CZ" dirty="0"/>
              <a:t>Czech University of </a:t>
            </a:r>
            <a:r>
              <a:rPr lang="cs-CZ" dirty="0" err="1"/>
              <a:t>Life</a:t>
            </a:r>
            <a:r>
              <a:rPr lang="cs-CZ" dirty="0"/>
              <a:t> </a:t>
            </a:r>
            <a:r>
              <a:rPr lang="cs-CZ" dirty="0" err="1"/>
              <a:t>Sciences</a:t>
            </a:r>
            <a:r>
              <a:rPr lang="cs-CZ" dirty="0"/>
              <a:t> Prague</a:t>
            </a:r>
          </a:p>
        </p:txBody>
      </p:sp>
    </p:spTree>
    <p:extLst>
      <p:ext uri="{BB962C8B-B14F-4D97-AF65-F5344CB8AC3E}">
        <p14:creationId xmlns:p14="http://schemas.microsoft.com/office/powerpoint/2010/main" val="279084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a:xfrm>
            <a:off x="838451" y="910706"/>
            <a:ext cx="8738937" cy="890269"/>
          </a:xfrm>
        </p:spPr>
        <p:txBody>
          <a:bodyPr/>
          <a:lstStyle/>
          <a:p>
            <a:r>
              <a:rPr lang="cs-CZ" dirty="0"/>
              <a:t>4 </a:t>
            </a:r>
            <a:r>
              <a:rPr lang="cs-CZ" dirty="0" err="1"/>
              <a:t>Types</a:t>
            </a:r>
            <a:r>
              <a:rPr lang="cs-CZ" dirty="0"/>
              <a:t> of </a:t>
            </a:r>
            <a:r>
              <a:rPr lang="cs-CZ" dirty="0" err="1"/>
              <a:t>Plan</a:t>
            </a:r>
            <a:endParaRPr lang="cs-CZ" dirty="0"/>
          </a:p>
        </p:txBody>
      </p:sp>
      <p:graphicFrame>
        <p:nvGraphicFramePr>
          <p:cNvPr id="4" name="Zástupný obsah 3">
            <a:extLst>
              <a:ext uri="{FF2B5EF4-FFF2-40B4-BE49-F238E27FC236}">
                <a16:creationId xmlns:a16="http://schemas.microsoft.com/office/drawing/2014/main" id="{EA32C1D2-2C75-42F4-3D8F-50696D9D69ED}"/>
              </a:ext>
            </a:extLst>
          </p:cNvPr>
          <p:cNvGraphicFramePr>
            <a:graphicFrameLocks noGrp="1"/>
          </p:cNvGraphicFramePr>
          <p:nvPr>
            <p:ph idx="1"/>
            <p:extLst>
              <p:ext uri="{D42A27DB-BD31-4B8C-83A1-F6EECF244321}">
                <p14:modId xmlns:p14="http://schemas.microsoft.com/office/powerpoint/2010/main" val="3399682553"/>
              </p:ext>
            </p:extLst>
          </p:nvPr>
        </p:nvGraphicFramePr>
        <p:xfrm>
          <a:off x="838200" y="1859622"/>
          <a:ext cx="8739188" cy="4317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09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a:xfrm>
            <a:off x="1964531" y="1604211"/>
            <a:ext cx="7612606" cy="890269"/>
          </a:xfrm>
        </p:spPr>
        <p:txBody>
          <a:bodyPr/>
          <a:lstStyle/>
          <a:p>
            <a:r>
              <a:rPr lang="cs-CZ" dirty="0" err="1"/>
              <a:t>Discussion</a:t>
            </a:r>
            <a:r>
              <a:rPr lang="cs-CZ" dirty="0"/>
              <a:t> 1 - </a:t>
            </a:r>
            <a:r>
              <a:rPr lang="cs-CZ" dirty="0" err="1"/>
              <a:t>Planning</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a:xfrm>
            <a:off x="838200" y="2719137"/>
            <a:ext cx="8738937" cy="1574257"/>
          </a:xfrm>
        </p:spPr>
        <p:txBody>
          <a:bodyPr>
            <a:normAutofit/>
          </a:bodyPr>
          <a:lstStyle/>
          <a:p>
            <a:pPr marL="514350" indent="-514350">
              <a:buFont typeface="+mj-lt"/>
              <a:buAutoNum type="arabicPeriod"/>
            </a:pPr>
            <a:r>
              <a:rPr lang="cs-CZ" dirty="0"/>
              <a:t>Do </a:t>
            </a:r>
            <a:r>
              <a:rPr lang="cs-CZ" dirty="0" err="1"/>
              <a:t>you</a:t>
            </a:r>
            <a:r>
              <a:rPr lang="cs-CZ" dirty="0"/>
              <a:t> </a:t>
            </a:r>
            <a:r>
              <a:rPr lang="cs-CZ" dirty="0" err="1"/>
              <a:t>have</a:t>
            </a:r>
            <a:r>
              <a:rPr lang="cs-CZ" dirty="0"/>
              <a:t> a </a:t>
            </a:r>
            <a:r>
              <a:rPr lang="cs-CZ" b="1" dirty="0" err="1"/>
              <a:t>strategic</a:t>
            </a:r>
            <a:r>
              <a:rPr lang="cs-CZ" b="1" dirty="0"/>
              <a:t> </a:t>
            </a:r>
            <a:r>
              <a:rPr lang="cs-CZ" b="1" dirty="0" err="1"/>
              <a:t>plan</a:t>
            </a:r>
            <a:r>
              <a:rPr lang="cs-CZ" b="1" dirty="0"/>
              <a:t> </a:t>
            </a:r>
            <a:r>
              <a:rPr lang="cs-CZ" dirty="0" err="1"/>
              <a:t>at</a:t>
            </a:r>
            <a:r>
              <a:rPr lang="cs-CZ" dirty="0"/>
              <a:t> </a:t>
            </a:r>
            <a:r>
              <a:rPr lang="cs-CZ" dirty="0" err="1"/>
              <a:t>your</a:t>
            </a:r>
            <a:r>
              <a:rPr lang="cs-CZ" dirty="0"/>
              <a:t> university? Do </a:t>
            </a:r>
            <a:r>
              <a:rPr lang="cs-CZ" dirty="0" err="1"/>
              <a:t>you</a:t>
            </a:r>
            <a:r>
              <a:rPr lang="cs-CZ" dirty="0"/>
              <a:t> </a:t>
            </a:r>
            <a:r>
              <a:rPr lang="cs-CZ" dirty="0" err="1"/>
              <a:t>know</a:t>
            </a:r>
            <a:r>
              <a:rPr lang="cs-CZ" dirty="0"/>
              <a:t> </a:t>
            </a:r>
            <a:r>
              <a:rPr lang="cs-CZ" dirty="0" err="1"/>
              <a:t>it</a:t>
            </a:r>
            <a:r>
              <a:rPr lang="cs-CZ" dirty="0"/>
              <a:t>?</a:t>
            </a:r>
          </a:p>
        </p:txBody>
      </p:sp>
      <p:pic>
        <p:nvPicPr>
          <p:cNvPr id="5" name="Grafický objekt 4" descr="Samolepicí poznámky se souvislou výplní">
            <a:extLst>
              <a:ext uri="{FF2B5EF4-FFF2-40B4-BE49-F238E27FC236}">
                <a16:creationId xmlns:a16="http://schemas.microsoft.com/office/drawing/2014/main" id="{54A73FAB-8174-D7B9-E511-EBD2572CDE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580080"/>
            <a:ext cx="914400" cy="914400"/>
          </a:xfrm>
          <a:prstGeom prst="rect">
            <a:avLst/>
          </a:prstGeom>
        </p:spPr>
      </p:pic>
    </p:spTree>
    <p:extLst>
      <p:ext uri="{BB962C8B-B14F-4D97-AF65-F5344CB8AC3E}">
        <p14:creationId xmlns:p14="http://schemas.microsoft.com/office/powerpoint/2010/main" val="191043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Organizing</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dirty="0"/>
              <a:t>Organizing is the process of </a:t>
            </a:r>
            <a:r>
              <a:rPr lang="en-US" b="1" dirty="0"/>
              <a:t>assembling the people</a:t>
            </a:r>
            <a:r>
              <a:rPr lang="en-US" dirty="0"/>
              <a:t>, organizing </a:t>
            </a:r>
            <a:r>
              <a:rPr lang="en-US" b="1" dirty="0"/>
              <a:t>resources</a:t>
            </a:r>
            <a:r>
              <a:rPr lang="en-US" dirty="0"/>
              <a:t>, and </a:t>
            </a:r>
            <a:r>
              <a:rPr lang="en-US" b="1" dirty="0"/>
              <a:t>distributing the planned work </a:t>
            </a:r>
            <a:r>
              <a:rPr lang="en-US" dirty="0"/>
              <a:t>necessary to carry out the </a:t>
            </a:r>
            <a:r>
              <a:rPr lang="en-US" b="1" dirty="0"/>
              <a:t>manager's plan</a:t>
            </a:r>
            <a:r>
              <a:rPr lang="en-US" dirty="0"/>
              <a:t>. </a:t>
            </a:r>
          </a:p>
          <a:p>
            <a:r>
              <a:rPr lang="en-US" dirty="0"/>
              <a:t>Organizing is d</a:t>
            </a:r>
            <a:r>
              <a:rPr lang="en-US" b="1" dirty="0"/>
              <a:t>riven by goals identified during the managerial planning</a:t>
            </a:r>
            <a:r>
              <a:rPr lang="en-US" dirty="0"/>
              <a:t> process.</a:t>
            </a:r>
            <a:endParaRPr lang="cs-CZ" dirty="0"/>
          </a:p>
          <a:p>
            <a:r>
              <a:rPr lang="en-US" dirty="0"/>
              <a:t>It includes </a:t>
            </a:r>
            <a:r>
              <a:rPr lang="en-US" b="1" dirty="0"/>
              <a:t>developing an organizational structure </a:t>
            </a:r>
            <a:r>
              <a:rPr lang="en-US" dirty="0"/>
              <a:t>that allows for the efficient execution of tasks to complete objectives and obtain goals. </a:t>
            </a:r>
          </a:p>
          <a:p>
            <a:endParaRPr lang="cs-CZ" dirty="0"/>
          </a:p>
        </p:txBody>
      </p:sp>
    </p:spTree>
    <p:extLst>
      <p:ext uri="{BB962C8B-B14F-4D97-AF65-F5344CB8AC3E}">
        <p14:creationId xmlns:p14="http://schemas.microsoft.com/office/powerpoint/2010/main" val="58167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a:t>Management </a:t>
            </a:r>
            <a:r>
              <a:rPr lang="cs-CZ" dirty="0" err="1"/>
              <a:t>System</a:t>
            </a:r>
            <a:endParaRPr lang="cs-CZ" dirty="0"/>
          </a:p>
        </p:txBody>
      </p:sp>
      <p:cxnSp>
        <p:nvCxnSpPr>
          <p:cNvPr id="5" name="Přímá spojnice se šipkou 4">
            <a:extLst>
              <a:ext uri="{FF2B5EF4-FFF2-40B4-BE49-F238E27FC236}">
                <a16:creationId xmlns:a16="http://schemas.microsoft.com/office/drawing/2014/main" id="{1410AB50-1435-2AFA-FE91-A96A4AD1C938}"/>
              </a:ext>
            </a:extLst>
          </p:cNvPr>
          <p:cNvCxnSpPr/>
          <p:nvPr/>
        </p:nvCxnSpPr>
        <p:spPr>
          <a:xfrm flipH="1">
            <a:off x="1571625" y="2343150"/>
            <a:ext cx="935831" cy="650081"/>
          </a:xfrm>
          <a:prstGeom prst="straightConnector1">
            <a:avLst/>
          </a:prstGeom>
          <a:ln w="28575">
            <a:solidFill>
              <a:srgbClr val="69B42D"/>
            </a:solidFill>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a:extLst>
              <a:ext uri="{FF2B5EF4-FFF2-40B4-BE49-F238E27FC236}">
                <a16:creationId xmlns:a16="http://schemas.microsoft.com/office/drawing/2014/main" id="{F87F36F1-8E95-91E7-0E81-8F1C6BCA370F}"/>
              </a:ext>
            </a:extLst>
          </p:cNvPr>
          <p:cNvCxnSpPr>
            <a:cxnSpLocks/>
          </p:cNvCxnSpPr>
          <p:nvPr/>
        </p:nvCxnSpPr>
        <p:spPr>
          <a:xfrm>
            <a:off x="2507456" y="2343150"/>
            <a:ext cx="935831" cy="650081"/>
          </a:xfrm>
          <a:prstGeom prst="straightConnector1">
            <a:avLst/>
          </a:prstGeom>
          <a:ln w="28575">
            <a:solidFill>
              <a:srgbClr val="69B42D"/>
            </a:solidFill>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3AB92C7-4BB7-4A2C-4E95-B3FB8D2E9F93}"/>
              </a:ext>
            </a:extLst>
          </p:cNvPr>
          <p:cNvSpPr txBox="1"/>
          <p:nvPr/>
        </p:nvSpPr>
        <p:spPr>
          <a:xfrm>
            <a:off x="838200" y="3121819"/>
            <a:ext cx="1221581" cy="369332"/>
          </a:xfrm>
          <a:prstGeom prst="rect">
            <a:avLst/>
          </a:prstGeom>
          <a:noFill/>
        </p:spPr>
        <p:txBody>
          <a:bodyPr wrap="square" rtlCol="0">
            <a:spAutoFit/>
          </a:bodyPr>
          <a:lstStyle/>
          <a:p>
            <a:r>
              <a:rPr lang="cs-CZ" b="1" dirty="0" err="1">
                <a:solidFill>
                  <a:srgbClr val="69B42D"/>
                </a:solidFill>
              </a:rPr>
              <a:t>structure</a:t>
            </a:r>
            <a:endParaRPr lang="cs-CZ" b="1" dirty="0">
              <a:solidFill>
                <a:srgbClr val="69B42D"/>
              </a:solidFill>
            </a:endParaRPr>
          </a:p>
        </p:txBody>
      </p:sp>
      <p:sp>
        <p:nvSpPr>
          <p:cNvPr id="12" name="TextovéPole 11">
            <a:extLst>
              <a:ext uri="{FF2B5EF4-FFF2-40B4-BE49-F238E27FC236}">
                <a16:creationId xmlns:a16="http://schemas.microsoft.com/office/drawing/2014/main" id="{21597EDA-FA11-AAC9-1F0C-63E3A7F1577F}"/>
              </a:ext>
            </a:extLst>
          </p:cNvPr>
          <p:cNvSpPr txBox="1"/>
          <p:nvPr/>
        </p:nvSpPr>
        <p:spPr>
          <a:xfrm>
            <a:off x="2832496" y="3121819"/>
            <a:ext cx="1221581" cy="369332"/>
          </a:xfrm>
          <a:prstGeom prst="rect">
            <a:avLst/>
          </a:prstGeom>
          <a:noFill/>
        </p:spPr>
        <p:txBody>
          <a:bodyPr wrap="square" rtlCol="0">
            <a:spAutoFit/>
          </a:bodyPr>
          <a:lstStyle/>
          <a:p>
            <a:r>
              <a:rPr lang="cs-CZ" b="1" dirty="0" err="1">
                <a:solidFill>
                  <a:srgbClr val="69B42D"/>
                </a:solidFill>
              </a:rPr>
              <a:t>behaviour</a:t>
            </a:r>
            <a:endParaRPr lang="cs-CZ" b="1" dirty="0">
              <a:solidFill>
                <a:srgbClr val="69B42D"/>
              </a:solidFill>
            </a:endParaRPr>
          </a:p>
        </p:txBody>
      </p:sp>
      <p:sp>
        <p:nvSpPr>
          <p:cNvPr id="13" name="TextovéPole 12">
            <a:extLst>
              <a:ext uri="{FF2B5EF4-FFF2-40B4-BE49-F238E27FC236}">
                <a16:creationId xmlns:a16="http://schemas.microsoft.com/office/drawing/2014/main" id="{F465A857-5859-A2D4-1FAB-CA3FF1A67073}"/>
              </a:ext>
            </a:extLst>
          </p:cNvPr>
          <p:cNvSpPr txBox="1"/>
          <p:nvPr/>
        </p:nvSpPr>
        <p:spPr>
          <a:xfrm>
            <a:off x="6096000" y="3121819"/>
            <a:ext cx="1221581" cy="369332"/>
          </a:xfrm>
          <a:prstGeom prst="rect">
            <a:avLst/>
          </a:prstGeom>
          <a:noFill/>
        </p:spPr>
        <p:txBody>
          <a:bodyPr wrap="square" rtlCol="0">
            <a:spAutoFit/>
          </a:bodyPr>
          <a:lstStyle/>
          <a:p>
            <a:r>
              <a:rPr lang="cs-CZ" b="1" dirty="0">
                <a:solidFill>
                  <a:srgbClr val="69B42D"/>
                </a:solidFill>
              </a:rPr>
              <a:t>output</a:t>
            </a:r>
          </a:p>
        </p:txBody>
      </p:sp>
      <p:cxnSp>
        <p:nvCxnSpPr>
          <p:cNvPr id="14" name="Přímá spojnice se šipkou 13">
            <a:extLst>
              <a:ext uri="{FF2B5EF4-FFF2-40B4-BE49-F238E27FC236}">
                <a16:creationId xmlns:a16="http://schemas.microsoft.com/office/drawing/2014/main" id="{FFEEED7D-CF51-83E3-6FDD-29AF50BED767}"/>
              </a:ext>
            </a:extLst>
          </p:cNvPr>
          <p:cNvCxnSpPr>
            <a:cxnSpLocks/>
          </p:cNvCxnSpPr>
          <p:nvPr/>
        </p:nvCxnSpPr>
        <p:spPr>
          <a:xfrm>
            <a:off x="4545806" y="3341133"/>
            <a:ext cx="954881" cy="0"/>
          </a:xfrm>
          <a:prstGeom prst="straightConnector1">
            <a:avLst/>
          </a:prstGeom>
          <a:ln w="28575">
            <a:solidFill>
              <a:srgbClr val="69B42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E0B46081-B4CF-6EE5-29BB-BFF7C3F18483}"/>
              </a:ext>
            </a:extLst>
          </p:cNvPr>
          <p:cNvCxnSpPr>
            <a:cxnSpLocks/>
          </p:cNvCxnSpPr>
          <p:nvPr/>
        </p:nvCxnSpPr>
        <p:spPr>
          <a:xfrm>
            <a:off x="1995487" y="3306485"/>
            <a:ext cx="772715" cy="0"/>
          </a:xfrm>
          <a:prstGeom prst="straightConnector1">
            <a:avLst/>
          </a:prstGeom>
          <a:ln w="28575">
            <a:solidFill>
              <a:srgbClr val="69B42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C6234B12-9B59-FD7A-305E-987A5DF66949}"/>
              </a:ext>
            </a:extLst>
          </p:cNvPr>
          <p:cNvSpPr txBox="1"/>
          <p:nvPr/>
        </p:nvSpPr>
        <p:spPr>
          <a:xfrm>
            <a:off x="647700" y="4745832"/>
            <a:ext cx="2416969" cy="369332"/>
          </a:xfrm>
          <a:prstGeom prst="rect">
            <a:avLst/>
          </a:prstGeom>
          <a:noFill/>
        </p:spPr>
        <p:txBody>
          <a:bodyPr wrap="square" rtlCol="0">
            <a:spAutoFit/>
          </a:bodyPr>
          <a:lstStyle/>
          <a:p>
            <a:r>
              <a:rPr lang="cs-CZ" b="1" dirty="0" err="1">
                <a:solidFill>
                  <a:srgbClr val="69B42D"/>
                </a:solidFill>
              </a:rPr>
              <a:t>Structure</a:t>
            </a:r>
            <a:r>
              <a:rPr lang="cs-CZ" b="1" dirty="0">
                <a:solidFill>
                  <a:srgbClr val="69B42D"/>
                </a:solidFill>
              </a:rPr>
              <a:t> of </a:t>
            </a:r>
            <a:r>
              <a:rPr lang="cs-CZ" b="1" dirty="0" err="1">
                <a:solidFill>
                  <a:srgbClr val="69B42D"/>
                </a:solidFill>
              </a:rPr>
              <a:t>processes</a:t>
            </a:r>
            <a:endParaRPr lang="cs-CZ" b="1" dirty="0">
              <a:solidFill>
                <a:srgbClr val="69B42D"/>
              </a:solidFill>
            </a:endParaRPr>
          </a:p>
        </p:txBody>
      </p:sp>
      <p:sp>
        <p:nvSpPr>
          <p:cNvPr id="19" name="TextovéPole 18">
            <a:extLst>
              <a:ext uri="{FF2B5EF4-FFF2-40B4-BE49-F238E27FC236}">
                <a16:creationId xmlns:a16="http://schemas.microsoft.com/office/drawing/2014/main" id="{CC322F0E-E287-B842-EECF-AF84B529FCFA}"/>
              </a:ext>
            </a:extLst>
          </p:cNvPr>
          <p:cNvSpPr txBox="1"/>
          <p:nvPr/>
        </p:nvSpPr>
        <p:spPr>
          <a:xfrm>
            <a:off x="4157663" y="4745832"/>
            <a:ext cx="3529012" cy="369332"/>
          </a:xfrm>
          <a:prstGeom prst="rect">
            <a:avLst/>
          </a:prstGeom>
          <a:noFill/>
        </p:spPr>
        <p:txBody>
          <a:bodyPr wrap="square" rtlCol="0">
            <a:spAutoFit/>
          </a:bodyPr>
          <a:lstStyle/>
          <a:p>
            <a:r>
              <a:rPr lang="cs-CZ" b="1" dirty="0" err="1">
                <a:solidFill>
                  <a:srgbClr val="69B42D"/>
                </a:solidFill>
              </a:rPr>
              <a:t>Structure</a:t>
            </a:r>
            <a:r>
              <a:rPr lang="cs-CZ" b="1" dirty="0">
                <a:solidFill>
                  <a:srgbClr val="69B42D"/>
                </a:solidFill>
              </a:rPr>
              <a:t> of </a:t>
            </a:r>
            <a:r>
              <a:rPr lang="cs-CZ" b="1" dirty="0" err="1">
                <a:solidFill>
                  <a:srgbClr val="69B42D"/>
                </a:solidFill>
              </a:rPr>
              <a:t>departments</a:t>
            </a:r>
            <a:r>
              <a:rPr lang="cs-CZ" b="1" dirty="0">
                <a:solidFill>
                  <a:srgbClr val="69B42D"/>
                </a:solidFill>
              </a:rPr>
              <a:t>/</a:t>
            </a:r>
            <a:r>
              <a:rPr lang="cs-CZ" b="1" dirty="0" err="1">
                <a:solidFill>
                  <a:srgbClr val="69B42D"/>
                </a:solidFill>
              </a:rPr>
              <a:t>units</a:t>
            </a:r>
            <a:endParaRPr lang="cs-CZ" b="1" dirty="0">
              <a:solidFill>
                <a:srgbClr val="69B42D"/>
              </a:solidFill>
            </a:endParaRPr>
          </a:p>
        </p:txBody>
      </p:sp>
      <p:cxnSp>
        <p:nvCxnSpPr>
          <p:cNvPr id="20" name="Přímá spojnice se šipkou 19">
            <a:extLst>
              <a:ext uri="{FF2B5EF4-FFF2-40B4-BE49-F238E27FC236}">
                <a16:creationId xmlns:a16="http://schemas.microsoft.com/office/drawing/2014/main" id="{43CBB569-62B4-5577-B56D-0B0A35594D3D}"/>
              </a:ext>
            </a:extLst>
          </p:cNvPr>
          <p:cNvCxnSpPr>
            <a:cxnSpLocks/>
          </p:cNvCxnSpPr>
          <p:nvPr/>
        </p:nvCxnSpPr>
        <p:spPr>
          <a:xfrm flipH="1">
            <a:off x="901303" y="3619739"/>
            <a:ext cx="398860" cy="1068822"/>
          </a:xfrm>
          <a:prstGeom prst="straightConnector1">
            <a:avLst/>
          </a:prstGeom>
          <a:ln w="28575">
            <a:solidFill>
              <a:srgbClr val="69B42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0FA6ECC3-8828-7FDD-3DF3-42BD8008A744}"/>
              </a:ext>
            </a:extLst>
          </p:cNvPr>
          <p:cNvCxnSpPr>
            <a:cxnSpLocks/>
          </p:cNvCxnSpPr>
          <p:nvPr/>
        </p:nvCxnSpPr>
        <p:spPr>
          <a:xfrm>
            <a:off x="1300163" y="3608785"/>
            <a:ext cx="3521868" cy="1137047"/>
          </a:xfrm>
          <a:prstGeom prst="straightConnector1">
            <a:avLst/>
          </a:prstGeom>
          <a:ln w="28575">
            <a:solidFill>
              <a:srgbClr val="69B42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6ACF548B-E044-3976-5BC3-EA292165D863}"/>
              </a:ext>
            </a:extLst>
          </p:cNvPr>
          <p:cNvCxnSpPr>
            <a:cxnSpLocks/>
          </p:cNvCxnSpPr>
          <p:nvPr/>
        </p:nvCxnSpPr>
        <p:spPr>
          <a:xfrm>
            <a:off x="3112293" y="4953239"/>
            <a:ext cx="772715" cy="0"/>
          </a:xfrm>
          <a:prstGeom prst="straightConnector1">
            <a:avLst/>
          </a:prstGeom>
          <a:ln w="28575">
            <a:solidFill>
              <a:srgbClr val="69B42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Levá složená závorka 24">
            <a:extLst>
              <a:ext uri="{FF2B5EF4-FFF2-40B4-BE49-F238E27FC236}">
                <a16:creationId xmlns:a16="http://schemas.microsoft.com/office/drawing/2014/main" id="{4ABB8838-9E49-F8CD-FDC1-8AED2FB69999}"/>
              </a:ext>
            </a:extLst>
          </p:cNvPr>
          <p:cNvSpPr/>
          <p:nvPr/>
        </p:nvSpPr>
        <p:spPr>
          <a:xfrm rot="16200000">
            <a:off x="3406104" y="3776502"/>
            <a:ext cx="488713" cy="3443288"/>
          </a:xfrm>
          <a:prstGeom prst="leftBrace">
            <a:avLst/>
          </a:prstGeom>
          <a:ln w="28575">
            <a:solidFill>
              <a:srgbClr val="69B4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ovéPole 25">
            <a:extLst>
              <a:ext uri="{FF2B5EF4-FFF2-40B4-BE49-F238E27FC236}">
                <a16:creationId xmlns:a16="http://schemas.microsoft.com/office/drawing/2014/main" id="{AAC8C4FE-0485-4FE8-8C16-3DD28CB2C693}"/>
              </a:ext>
            </a:extLst>
          </p:cNvPr>
          <p:cNvSpPr txBox="1"/>
          <p:nvPr/>
        </p:nvSpPr>
        <p:spPr>
          <a:xfrm>
            <a:off x="2405064" y="5965864"/>
            <a:ext cx="2490792" cy="369332"/>
          </a:xfrm>
          <a:prstGeom prst="rect">
            <a:avLst/>
          </a:prstGeom>
          <a:noFill/>
        </p:spPr>
        <p:txBody>
          <a:bodyPr wrap="square" rtlCol="0">
            <a:spAutoFit/>
          </a:bodyPr>
          <a:lstStyle/>
          <a:p>
            <a:r>
              <a:rPr lang="cs-CZ" b="1" dirty="0" err="1">
                <a:solidFill>
                  <a:srgbClr val="69B42D"/>
                </a:solidFill>
              </a:rPr>
              <a:t>Organizational</a:t>
            </a:r>
            <a:r>
              <a:rPr lang="cs-CZ" b="1" dirty="0">
                <a:solidFill>
                  <a:srgbClr val="69B42D"/>
                </a:solidFill>
              </a:rPr>
              <a:t> </a:t>
            </a:r>
            <a:r>
              <a:rPr lang="cs-CZ" b="1" dirty="0" err="1">
                <a:solidFill>
                  <a:srgbClr val="69B42D"/>
                </a:solidFill>
              </a:rPr>
              <a:t>structure</a:t>
            </a:r>
            <a:endParaRPr lang="cs-CZ" b="1" dirty="0">
              <a:solidFill>
                <a:srgbClr val="69B42D"/>
              </a:solidFill>
            </a:endParaRPr>
          </a:p>
        </p:txBody>
      </p:sp>
    </p:spTree>
    <p:extLst>
      <p:ext uri="{BB962C8B-B14F-4D97-AF65-F5344CB8AC3E}">
        <p14:creationId xmlns:p14="http://schemas.microsoft.com/office/powerpoint/2010/main" val="393336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Organizing</a:t>
            </a:r>
            <a:r>
              <a:rPr lang="cs-CZ" dirty="0"/>
              <a:t>: 1st step</a:t>
            </a:r>
          </a:p>
        </p:txBody>
      </p:sp>
      <p:sp>
        <p:nvSpPr>
          <p:cNvPr id="7" name="Obdélník 6">
            <a:extLst>
              <a:ext uri="{FF2B5EF4-FFF2-40B4-BE49-F238E27FC236}">
                <a16:creationId xmlns:a16="http://schemas.microsoft.com/office/drawing/2014/main" id="{B6D47BB0-A138-CCDF-CB63-515A57C27094}"/>
              </a:ext>
            </a:extLst>
          </p:cNvPr>
          <p:cNvSpPr/>
          <p:nvPr/>
        </p:nvSpPr>
        <p:spPr>
          <a:xfrm>
            <a:off x="1493365" y="3927835"/>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BAB775DD-5543-2790-F5A4-D83133D5B4C4}"/>
              </a:ext>
            </a:extLst>
          </p:cNvPr>
          <p:cNvSpPr/>
          <p:nvPr/>
        </p:nvSpPr>
        <p:spPr>
          <a:xfrm>
            <a:off x="3230311" y="4403815"/>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184F617-7983-8709-43FB-F0A0DF95E468}"/>
              </a:ext>
            </a:extLst>
          </p:cNvPr>
          <p:cNvSpPr/>
          <p:nvPr/>
        </p:nvSpPr>
        <p:spPr>
          <a:xfrm>
            <a:off x="2097158" y="4944009"/>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0C1C9089-5AF1-9C7B-763F-9308D93E5F0E}"/>
              </a:ext>
            </a:extLst>
          </p:cNvPr>
          <p:cNvSpPr/>
          <p:nvPr/>
        </p:nvSpPr>
        <p:spPr>
          <a:xfrm>
            <a:off x="4038760" y="3622838"/>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83718FF-3F9F-84F7-7F44-28349888AD29}"/>
              </a:ext>
            </a:extLst>
          </p:cNvPr>
          <p:cNvSpPr/>
          <p:nvPr/>
        </p:nvSpPr>
        <p:spPr>
          <a:xfrm>
            <a:off x="3634536" y="546462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9D230884-E8A4-DA19-48DD-B519D3FB45FB}"/>
              </a:ext>
            </a:extLst>
          </p:cNvPr>
          <p:cNvSpPr/>
          <p:nvPr/>
        </p:nvSpPr>
        <p:spPr>
          <a:xfrm>
            <a:off x="4399219" y="4845175"/>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D70FF57-2916-87AF-8955-FB484E26E26E}"/>
              </a:ext>
            </a:extLst>
          </p:cNvPr>
          <p:cNvSpPr/>
          <p:nvPr/>
        </p:nvSpPr>
        <p:spPr>
          <a:xfrm>
            <a:off x="5691775" y="4196627"/>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763A741D-2E74-48FB-172A-39AC18008CFD}"/>
              </a:ext>
            </a:extLst>
          </p:cNvPr>
          <p:cNvSpPr/>
          <p:nvPr/>
        </p:nvSpPr>
        <p:spPr>
          <a:xfrm>
            <a:off x="5107057" y="3343677"/>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27E69DE-09F9-A7E2-5286-96EDC317ECF5}"/>
              </a:ext>
            </a:extLst>
          </p:cNvPr>
          <p:cNvSpPr/>
          <p:nvPr/>
        </p:nvSpPr>
        <p:spPr>
          <a:xfrm>
            <a:off x="5611892" y="537197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3431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Organizing</a:t>
            </a:r>
            <a:r>
              <a:rPr lang="cs-CZ" dirty="0"/>
              <a:t>: 2nd step</a:t>
            </a:r>
          </a:p>
        </p:txBody>
      </p:sp>
      <p:sp>
        <p:nvSpPr>
          <p:cNvPr id="7" name="Obdélník 6">
            <a:extLst>
              <a:ext uri="{FF2B5EF4-FFF2-40B4-BE49-F238E27FC236}">
                <a16:creationId xmlns:a16="http://schemas.microsoft.com/office/drawing/2014/main" id="{B6D47BB0-A138-CCDF-CB63-515A57C27094}"/>
              </a:ext>
            </a:extLst>
          </p:cNvPr>
          <p:cNvSpPr/>
          <p:nvPr/>
        </p:nvSpPr>
        <p:spPr>
          <a:xfrm>
            <a:off x="178914" y="6155318"/>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184F617-7983-8709-43FB-F0A0DF95E468}"/>
              </a:ext>
            </a:extLst>
          </p:cNvPr>
          <p:cNvSpPr/>
          <p:nvPr/>
        </p:nvSpPr>
        <p:spPr>
          <a:xfrm>
            <a:off x="1167592" y="6155318"/>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83718FF-3F9F-84F7-7F44-28349888AD29}"/>
              </a:ext>
            </a:extLst>
          </p:cNvPr>
          <p:cNvSpPr/>
          <p:nvPr/>
        </p:nvSpPr>
        <p:spPr>
          <a:xfrm>
            <a:off x="3505938" y="6162462"/>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9D230884-E8A4-DA19-48DD-B519D3FB45FB}"/>
              </a:ext>
            </a:extLst>
          </p:cNvPr>
          <p:cNvSpPr/>
          <p:nvPr/>
        </p:nvSpPr>
        <p:spPr>
          <a:xfrm>
            <a:off x="4482897" y="616926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4E185555-FB43-9629-F556-7C168BFE6384}"/>
              </a:ext>
            </a:extLst>
          </p:cNvPr>
          <p:cNvSpPr/>
          <p:nvPr/>
        </p:nvSpPr>
        <p:spPr>
          <a:xfrm>
            <a:off x="2144551" y="6162122"/>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0871F0FD-7DED-5C36-F63A-9928EE71723F}"/>
              </a:ext>
            </a:extLst>
          </p:cNvPr>
          <p:cNvSpPr/>
          <p:nvPr/>
        </p:nvSpPr>
        <p:spPr>
          <a:xfrm>
            <a:off x="7893979" y="615081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5D7539F2-A9BF-6E57-DA6D-D6496F5602B9}"/>
              </a:ext>
            </a:extLst>
          </p:cNvPr>
          <p:cNvSpPr/>
          <p:nvPr/>
        </p:nvSpPr>
        <p:spPr>
          <a:xfrm>
            <a:off x="8863257" y="615081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117281EB-E03C-6359-52A8-2220A771EE8A}"/>
              </a:ext>
            </a:extLst>
          </p:cNvPr>
          <p:cNvSpPr/>
          <p:nvPr/>
        </p:nvSpPr>
        <p:spPr>
          <a:xfrm>
            <a:off x="6886368" y="616926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27E69DE-09F9-A7E2-5286-96EDC317ECF5}"/>
              </a:ext>
            </a:extLst>
          </p:cNvPr>
          <p:cNvSpPr/>
          <p:nvPr/>
        </p:nvSpPr>
        <p:spPr>
          <a:xfrm>
            <a:off x="5440923" y="615081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57365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Organizing</a:t>
            </a:r>
            <a:r>
              <a:rPr lang="cs-CZ" dirty="0"/>
              <a:t>: 3rd step</a:t>
            </a:r>
          </a:p>
        </p:txBody>
      </p:sp>
      <p:sp>
        <p:nvSpPr>
          <p:cNvPr id="7" name="Obdélník 6">
            <a:extLst>
              <a:ext uri="{FF2B5EF4-FFF2-40B4-BE49-F238E27FC236}">
                <a16:creationId xmlns:a16="http://schemas.microsoft.com/office/drawing/2014/main" id="{B6D47BB0-A138-CCDF-CB63-515A57C27094}"/>
              </a:ext>
            </a:extLst>
          </p:cNvPr>
          <p:cNvSpPr/>
          <p:nvPr/>
        </p:nvSpPr>
        <p:spPr>
          <a:xfrm>
            <a:off x="193202"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184F617-7983-8709-43FB-F0A0DF95E468}"/>
              </a:ext>
            </a:extLst>
          </p:cNvPr>
          <p:cNvSpPr/>
          <p:nvPr/>
        </p:nvSpPr>
        <p:spPr>
          <a:xfrm>
            <a:off x="1181880"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83718FF-3F9F-84F7-7F44-28349888AD29}"/>
              </a:ext>
            </a:extLst>
          </p:cNvPr>
          <p:cNvSpPr/>
          <p:nvPr/>
        </p:nvSpPr>
        <p:spPr>
          <a:xfrm>
            <a:off x="3520226" y="611960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9D230884-E8A4-DA19-48DD-B519D3FB45FB}"/>
              </a:ext>
            </a:extLst>
          </p:cNvPr>
          <p:cNvSpPr/>
          <p:nvPr/>
        </p:nvSpPr>
        <p:spPr>
          <a:xfrm>
            <a:off x="4497185" y="612640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4E185555-FB43-9629-F556-7C168BFE6384}"/>
              </a:ext>
            </a:extLst>
          </p:cNvPr>
          <p:cNvSpPr/>
          <p:nvPr/>
        </p:nvSpPr>
        <p:spPr>
          <a:xfrm>
            <a:off x="2158839" y="611926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0871F0FD-7DED-5C36-F63A-9928EE71723F}"/>
              </a:ext>
            </a:extLst>
          </p:cNvPr>
          <p:cNvSpPr/>
          <p:nvPr/>
        </p:nvSpPr>
        <p:spPr>
          <a:xfrm>
            <a:off x="7908267"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5D7539F2-A9BF-6E57-DA6D-D6496F5602B9}"/>
              </a:ext>
            </a:extLst>
          </p:cNvPr>
          <p:cNvSpPr/>
          <p:nvPr/>
        </p:nvSpPr>
        <p:spPr>
          <a:xfrm>
            <a:off x="8877545"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117281EB-E03C-6359-52A8-2220A771EE8A}"/>
              </a:ext>
            </a:extLst>
          </p:cNvPr>
          <p:cNvSpPr/>
          <p:nvPr/>
        </p:nvSpPr>
        <p:spPr>
          <a:xfrm>
            <a:off x="6900656" y="612640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27E69DE-09F9-A7E2-5286-96EDC317ECF5}"/>
              </a:ext>
            </a:extLst>
          </p:cNvPr>
          <p:cNvSpPr/>
          <p:nvPr/>
        </p:nvSpPr>
        <p:spPr>
          <a:xfrm>
            <a:off x="5455211"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695CDC27-D235-3482-1BCF-29DC489A87B4}"/>
              </a:ext>
            </a:extLst>
          </p:cNvPr>
          <p:cNvSpPr/>
          <p:nvPr/>
        </p:nvSpPr>
        <p:spPr>
          <a:xfrm>
            <a:off x="1181879"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26277A03-4235-0EE4-8377-AA962677F5E8}"/>
              </a:ext>
            </a:extLst>
          </p:cNvPr>
          <p:cNvSpPr/>
          <p:nvPr/>
        </p:nvSpPr>
        <p:spPr>
          <a:xfrm>
            <a:off x="7908267"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17C3E1E7-52DC-1CD3-CD5A-F9206BB1829A}"/>
              </a:ext>
            </a:extLst>
          </p:cNvPr>
          <p:cNvSpPr/>
          <p:nvPr/>
        </p:nvSpPr>
        <p:spPr>
          <a:xfrm>
            <a:off x="4497184"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6EE8A661-D243-E136-2EB1-E3FB5E3FAFA1}"/>
              </a:ext>
            </a:extLst>
          </p:cNvPr>
          <p:cNvCxnSpPr>
            <a:stCxn id="3" idx="2"/>
            <a:endCxn id="7" idx="0"/>
          </p:cNvCxnSpPr>
          <p:nvPr/>
        </p:nvCxnSpPr>
        <p:spPr>
          <a:xfrm flipH="1">
            <a:off x="597427"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9" name="Přímá spojnice 8">
            <a:extLst>
              <a:ext uri="{FF2B5EF4-FFF2-40B4-BE49-F238E27FC236}">
                <a16:creationId xmlns:a16="http://schemas.microsoft.com/office/drawing/2014/main" id="{B8C90AEA-5F0F-B26E-C0BA-30C4AB6F579D}"/>
              </a:ext>
            </a:extLst>
          </p:cNvPr>
          <p:cNvCxnSpPr>
            <a:cxnSpLocks/>
            <a:stCxn id="3" idx="2"/>
            <a:endCxn id="10" idx="0"/>
          </p:cNvCxnSpPr>
          <p:nvPr/>
        </p:nvCxnSpPr>
        <p:spPr>
          <a:xfrm>
            <a:off x="1586104"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15" name="Přímá spojnice 14">
            <a:extLst>
              <a:ext uri="{FF2B5EF4-FFF2-40B4-BE49-F238E27FC236}">
                <a16:creationId xmlns:a16="http://schemas.microsoft.com/office/drawing/2014/main" id="{9262410C-3635-3375-734E-45F1F5209B3E}"/>
              </a:ext>
            </a:extLst>
          </p:cNvPr>
          <p:cNvCxnSpPr>
            <a:cxnSpLocks/>
            <a:stCxn id="3" idx="2"/>
          </p:cNvCxnSpPr>
          <p:nvPr/>
        </p:nvCxnSpPr>
        <p:spPr>
          <a:xfrm>
            <a:off x="1586104" y="4776493"/>
            <a:ext cx="988676" cy="1331458"/>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B974F7EA-0682-12E9-B5D1-4A3FC1FB19AC}"/>
              </a:ext>
            </a:extLst>
          </p:cNvPr>
          <p:cNvCxnSpPr/>
          <p:nvPr/>
        </p:nvCxnSpPr>
        <p:spPr>
          <a:xfrm flipH="1">
            <a:off x="3921652" y="4771988"/>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3" name="Přímá spojnice 22">
            <a:extLst>
              <a:ext uri="{FF2B5EF4-FFF2-40B4-BE49-F238E27FC236}">
                <a16:creationId xmlns:a16="http://schemas.microsoft.com/office/drawing/2014/main" id="{50AFB06A-17C1-6EE0-49B0-A87D3F6EEA70}"/>
              </a:ext>
            </a:extLst>
          </p:cNvPr>
          <p:cNvCxnSpPr>
            <a:cxnSpLocks/>
          </p:cNvCxnSpPr>
          <p:nvPr/>
        </p:nvCxnSpPr>
        <p:spPr>
          <a:xfrm>
            <a:off x="4910329" y="4771988"/>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5ECD2C7F-DDF8-B4CC-2884-51E41C126AC9}"/>
              </a:ext>
            </a:extLst>
          </p:cNvPr>
          <p:cNvCxnSpPr>
            <a:cxnSpLocks/>
          </p:cNvCxnSpPr>
          <p:nvPr/>
        </p:nvCxnSpPr>
        <p:spPr>
          <a:xfrm>
            <a:off x="4910329" y="4771988"/>
            <a:ext cx="988676" cy="1331458"/>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9B7F1D95-30F4-5B12-7CEC-2B81E83C6A6E}"/>
              </a:ext>
            </a:extLst>
          </p:cNvPr>
          <p:cNvCxnSpPr/>
          <p:nvPr/>
        </p:nvCxnSpPr>
        <p:spPr>
          <a:xfrm flipH="1">
            <a:off x="7300378"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05E49F35-4725-E93F-B290-DE06117E67DB}"/>
              </a:ext>
            </a:extLst>
          </p:cNvPr>
          <p:cNvCxnSpPr>
            <a:cxnSpLocks/>
          </p:cNvCxnSpPr>
          <p:nvPr/>
        </p:nvCxnSpPr>
        <p:spPr>
          <a:xfrm>
            <a:off x="8289055"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CAEAD62E-CFC9-D719-D84A-651F943C3141}"/>
              </a:ext>
            </a:extLst>
          </p:cNvPr>
          <p:cNvCxnSpPr>
            <a:cxnSpLocks/>
          </p:cNvCxnSpPr>
          <p:nvPr/>
        </p:nvCxnSpPr>
        <p:spPr>
          <a:xfrm>
            <a:off x="8289055" y="4776493"/>
            <a:ext cx="988676" cy="133145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152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Organizing</a:t>
            </a:r>
            <a:r>
              <a:rPr lang="cs-CZ" dirty="0"/>
              <a:t>: 4th step</a:t>
            </a:r>
          </a:p>
        </p:txBody>
      </p:sp>
      <p:sp>
        <p:nvSpPr>
          <p:cNvPr id="7" name="Obdélník 6">
            <a:extLst>
              <a:ext uri="{FF2B5EF4-FFF2-40B4-BE49-F238E27FC236}">
                <a16:creationId xmlns:a16="http://schemas.microsoft.com/office/drawing/2014/main" id="{B6D47BB0-A138-CCDF-CB63-515A57C27094}"/>
              </a:ext>
            </a:extLst>
          </p:cNvPr>
          <p:cNvSpPr/>
          <p:nvPr/>
        </p:nvSpPr>
        <p:spPr>
          <a:xfrm>
            <a:off x="193202"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184F617-7983-8709-43FB-F0A0DF95E468}"/>
              </a:ext>
            </a:extLst>
          </p:cNvPr>
          <p:cNvSpPr/>
          <p:nvPr/>
        </p:nvSpPr>
        <p:spPr>
          <a:xfrm>
            <a:off x="1181880"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83718FF-3F9F-84F7-7F44-28349888AD29}"/>
              </a:ext>
            </a:extLst>
          </p:cNvPr>
          <p:cNvSpPr/>
          <p:nvPr/>
        </p:nvSpPr>
        <p:spPr>
          <a:xfrm>
            <a:off x="3520226" y="611960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9D230884-E8A4-DA19-48DD-B519D3FB45FB}"/>
              </a:ext>
            </a:extLst>
          </p:cNvPr>
          <p:cNvSpPr/>
          <p:nvPr/>
        </p:nvSpPr>
        <p:spPr>
          <a:xfrm>
            <a:off x="4497185" y="612640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4E185555-FB43-9629-F556-7C168BFE6384}"/>
              </a:ext>
            </a:extLst>
          </p:cNvPr>
          <p:cNvSpPr/>
          <p:nvPr/>
        </p:nvSpPr>
        <p:spPr>
          <a:xfrm>
            <a:off x="2158839" y="611926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0871F0FD-7DED-5C36-F63A-9928EE71723F}"/>
              </a:ext>
            </a:extLst>
          </p:cNvPr>
          <p:cNvSpPr/>
          <p:nvPr/>
        </p:nvSpPr>
        <p:spPr>
          <a:xfrm>
            <a:off x="7908267"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5D7539F2-A9BF-6E57-DA6D-D6496F5602B9}"/>
              </a:ext>
            </a:extLst>
          </p:cNvPr>
          <p:cNvSpPr/>
          <p:nvPr/>
        </p:nvSpPr>
        <p:spPr>
          <a:xfrm>
            <a:off x="8877545"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117281EB-E03C-6359-52A8-2220A771EE8A}"/>
              </a:ext>
            </a:extLst>
          </p:cNvPr>
          <p:cNvSpPr/>
          <p:nvPr/>
        </p:nvSpPr>
        <p:spPr>
          <a:xfrm>
            <a:off x="6900656" y="612640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27E69DE-09F9-A7E2-5286-96EDC317ECF5}"/>
              </a:ext>
            </a:extLst>
          </p:cNvPr>
          <p:cNvSpPr/>
          <p:nvPr/>
        </p:nvSpPr>
        <p:spPr>
          <a:xfrm>
            <a:off x="5455211"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695CDC27-D235-3482-1BCF-29DC489A87B4}"/>
              </a:ext>
            </a:extLst>
          </p:cNvPr>
          <p:cNvSpPr/>
          <p:nvPr/>
        </p:nvSpPr>
        <p:spPr>
          <a:xfrm>
            <a:off x="1181879"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26277A03-4235-0EE4-8377-AA962677F5E8}"/>
              </a:ext>
            </a:extLst>
          </p:cNvPr>
          <p:cNvSpPr/>
          <p:nvPr/>
        </p:nvSpPr>
        <p:spPr>
          <a:xfrm>
            <a:off x="7908267"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17C3E1E7-52DC-1CD3-CD5A-F9206BB1829A}"/>
              </a:ext>
            </a:extLst>
          </p:cNvPr>
          <p:cNvSpPr/>
          <p:nvPr/>
        </p:nvSpPr>
        <p:spPr>
          <a:xfrm>
            <a:off x="4497184"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6EE8A661-D243-E136-2EB1-E3FB5E3FAFA1}"/>
              </a:ext>
            </a:extLst>
          </p:cNvPr>
          <p:cNvCxnSpPr>
            <a:stCxn id="3" idx="2"/>
            <a:endCxn id="7" idx="0"/>
          </p:cNvCxnSpPr>
          <p:nvPr/>
        </p:nvCxnSpPr>
        <p:spPr>
          <a:xfrm flipH="1">
            <a:off x="597427"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9" name="Přímá spojnice 8">
            <a:extLst>
              <a:ext uri="{FF2B5EF4-FFF2-40B4-BE49-F238E27FC236}">
                <a16:creationId xmlns:a16="http://schemas.microsoft.com/office/drawing/2014/main" id="{B8C90AEA-5F0F-B26E-C0BA-30C4AB6F579D}"/>
              </a:ext>
            </a:extLst>
          </p:cNvPr>
          <p:cNvCxnSpPr>
            <a:cxnSpLocks/>
            <a:stCxn id="3" idx="2"/>
            <a:endCxn id="10" idx="0"/>
          </p:cNvCxnSpPr>
          <p:nvPr/>
        </p:nvCxnSpPr>
        <p:spPr>
          <a:xfrm>
            <a:off x="1586104"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15" name="Přímá spojnice 14">
            <a:extLst>
              <a:ext uri="{FF2B5EF4-FFF2-40B4-BE49-F238E27FC236}">
                <a16:creationId xmlns:a16="http://schemas.microsoft.com/office/drawing/2014/main" id="{9262410C-3635-3375-734E-45F1F5209B3E}"/>
              </a:ext>
            </a:extLst>
          </p:cNvPr>
          <p:cNvCxnSpPr>
            <a:cxnSpLocks/>
            <a:stCxn id="3" idx="2"/>
          </p:cNvCxnSpPr>
          <p:nvPr/>
        </p:nvCxnSpPr>
        <p:spPr>
          <a:xfrm>
            <a:off x="1586104" y="4776493"/>
            <a:ext cx="988676" cy="1331458"/>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B974F7EA-0682-12E9-B5D1-4A3FC1FB19AC}"/>
              </a:ext>
            </a:extLst>
          </p:cNvPr>
          <p:cNvCxnSpPr/>
          <p:nvPr/>
        </p:nvCxnSpPr>
        <p:spPr>
          <a:xfrm flipH="1">
            <a:off x="3921652" y="4771988"/>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3" name="Přímá spojnice 22">
            <a:extLst>
              <a:ext uri="{FF2B5EF4-FFF2-40B4-BE49-F238E27FC236}">
                <a16:creationId xmlns:a16="http://schemas.microsoft.com/office/drawing/2014/main" id="{50AFB06A-17C1-6EE0-49B0-A87D3F6EEA70}"/>
              </a:ext>
            </a:extLst>
          </p:cNvPr>
          <p:cNvCxnSpPr>
            <a:cxnSpLocks/>
          </p:cNvCxnSpPr>
          <p:nvPr/>
        </p:nvCxnSpPr>
        <p:spPr>
          <a:xfrm>
            <a:off x="4910329" y="4771988"/>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5ECD2C7F-DDF8-B4CC-2884-51E41C126AC9}"/>
              </a:ext>
            </a:extLst>
          </p:cNvPr>
          <p:cNvCxnSpPr>
            <a:cxnSpLocks/>
          </p:cNvCxnSpPr>
          <p:nvPr/>
        </p:nvCxnSpPr>
        <p:spPr>
          <a:xfrm>
            <a:off x="4910329" y="4771988"/>
            <a:ext cx="988676" cy="1331458"/>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9B7F1D95-30F4-5B12-7CEC-2B81E83C6A6E}"/>
              </a:ext>
            </a:extLst>
          </p:cNvPr>
          <p:cNvCxnSpPr/>
          <p:nvPr/>
        </p:nvCxnSpPr>
        <p:spPr>
          <a:xfrm flipH="1">
            <a:off x="7300378"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05E49F35-4725-E93F-B290-DE06117E67DB}"/>
              </a:ext>
            </a:extLst>
          </p:cNvPr>
          <p:cNvCxnSpPr>
            <a:cxnSpLocks/>
          </p:cNvCxnSpPr>
          <p:nvPr/>
        </p:nvCxnSpPr>
        <p:spPr>
          <a:xfrm>
            <a:off x="8289055"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CAEAD62E-CFC9-D719-D84A-651F943C3141}"/>
              </a:ext>
            </a:extLst>
          </p:cNvPr>
          <p:cNvCxnSpPr>
            <a:cxnSpLocks/>
          </p:cNvCxnSpPr>
          <p:nvPr/>
        </p:nvCxnSpPr>
        <p:spPr>
          <a:xfrm>
            <a:off x="8289055" y="4776493"/>
            <a:ext cx="988676" cy="1331458"/>
          </a:xfrm>
          <a:prstGeom prst="line">
            <a:avLst/>
          </a:prstGeom>
        </p:spPr>
        <p:style>
          <a:lnRef idx="1">
            <a:schemeClr val="dk1"/>
          </a:lnRef>
          <a:fillRef idx="0">
            <a:schemeClr val="dk1"/>
          </a:fillRef>
          <a:effectRef idx="0">
            <a:schemeClr val="dk1"/>
          </a:effectRef>
          <a:fontRef idx="minor">
            <a:schemeClr val="tx1"/>
          </a:fontRef>
        </p:style>
      </p:cxnSp>
      <p:sp>
        <p:nvSpPr>
          <p:cNvPr id="6" name="Obdélník 5">
            <a:extLst>
              <a:ext uri="{FF2B5EF4-FFF2-40B4-BE49-F238E27FC236}">
                <a16:creationId xmlns:a16="http://schemas.microsoft.com/office/drawing/2014/main" id="{E00E3B6A-0882-7B39-DD6A-5E87D16FAF32}"/>
              </a:ext>
            </a:extLst>
          </p:cNvPr>
          <p:cNvSpPr/>
          <p:nvPr/>
        </p:nvSpPr>
        <p:spPr>
          <a:xfrm>
            <a:off x="4506104" y="2467017"/>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a:extLst>
              <a:ext uri="{FF2B5EF4-FFF2-40B4-BE49-F238E27FC236}">
                <a16:creationId xmlns:a16="http://schemas.microsoft.com/office/drawing/2014/main" id="{30FC92DC-9602-0EF1-08AC-A38F0C678FBE}"/>
              </a:ext>
            </a:extLst>
          </p:cNvPr>
          <p:cNvCxnSpPr>
            <a:cxnSpLocks/>
            <a:endCxn id="3" idx="0"/>
          </p:cNvCxnSpPr>
          <p:nvPr/>
        </p:nvCxnSpPr>
        <p:spPr>
          <a:xfrm flipH="1">
            <a:off x="1586104" y="2816125"/>
            <a:ext cx="3324225" cy="1634218"/>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a:extLst>
              <a:ext uri="{FF2B5EF4-FFF2-40B4-BE49-F238E27FC236}">
                <a16:creationId xmlns:a16="http://schemas.microsoft.com/office/drawing/2014/main" id="{5018959C-D7BA-5BA1-441B-BB83D83AEFA2}"/>
              </a:ext>
            </a:extLst>
          </p:cNvPr>
          <p:cNvCxnSpPr>
            <a:cxnSpLocks/>
            <a:endCxn id="5" idx="0"/>
          </p:cNvCxnSpPr>
          <p:nvPr/>
        </p:nvCxnSpPr>
        <p:spPr>
          <a:xfrm>
            <a:off x="4901407" y="2816125"/>
            <a:ext cx="2" cy="1634218"/>
          </a:xfrm>
          <a:prstGeom prst="line">
            <a:avLst/>
          </a:prstGeom>
        </p:spPr>
        <p:style>
          <a:lnRef idx="1">
            <a:schemeClr val="dk1"/>
          </a:lnRef>
          <a:fillRef idx="0">
            <a:schemeClr val="dk1"/>
          </a:fillRef>
          <a:effectRef idx="0">
            <a:schemeClr val="dk1"/>
          </a:effectRef>
          <a:fontRef idx="minor">
            <a:schemeClr val="tx1"/>
          </a:fontRef>
        </p:style>
      </p:cxnSp>
      <p:cxnSp>
        <p:nvCxnSpPr>
          <p:cNvPr id="30" name="Přímá spojnice 29">
            <a:extLst>
              <a:ext uri="{FF2B5EF4-FFF2-40B4-BE49-F238E27FC236}">
                <a16:creationId xmlns:a16="http://schemas.microsoft.com/office/drawing/2014/main" id="{F2484A65-EB96-8E15-2CBD-2BCD5B682B37}"/>
              </a:ext>
            </a:extLst>
          </p:cNvPr>
          <p:cNvCxnSpPr>
            <a:cxnSpLocks/>
          </p:cNvCxnSpPr>
          <p:nvPr/>
        </p:nvCxnSpPr>
        <p:spPr>
          <a:xfrm>
            <a:off x="4892487" y="2816125"/>
            <a:ext cx="3420004" cy="163421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24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Key</a:t>
            </a:r>
            <a:r>
              <a:rPr lang="cs-CZ" dirty="0"/>
              <a:t> </a:t>
            </a:r>
            <a:r>
              <a:rPr lang="cs-CZ" dirty="0" err="1"/>
              <a:t>elements</a:t>
            </a:r>
            <a:endParaRPr lang="cs-CZ" dirty="0"/>
          </a:p>
        </p:txBody>
      </p:sp>
      <p:sp>
        <p:nvSpPr>
          <p:cNvPr id="7" name="Obdélník 6">
            <a:extLst>
              <a:ext uri="{FF2B5EF4-FFF2-40B4-BE49-F238E27FC236}">
                <a16:creationId xmlns:a16="http://schemas.microsoft.com/office/drawing/2014/main" id="{B6D47BB0-A138-CCDF-CB63-515A57C27094}"/>
              </a:ext>
            </a:extLst>
          </p:cNvPr>
          <p:cNvSpPr/>
          <p:nvPr/>
        </p:nvSpPr>
        <p:spPr>
          <a:xfrm>
            <a:off x="193202"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184F617-7983-8709-43FB-F0A0DF95E468}"/>
              </a:ext>
            </a:extLst>
          </p:cNvPr>
          <p:cNvSpPr/>
          <p:nvPr/>
        </p:nvSpPr>
        <p:spPr>
          <a:xfrm>
            <a:off x="1181880"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83718FF-3F9F-84F7-7F44-28349888AD29}"/>
              </a:ext>
            </a:extLst>
          </p:cNvPr>
          <p:cNvSpPr/>
          <p:nvPr/>
        </p:nvSpPr>
        <p:spPr>
          <a:xfrm>
            <a:off x="3520226" y="611960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9D230884-E8A4-DA19-48DD-B519D3FB45FB}"/>
              </a:ext>
            </a:extLst>
          </p:cNvPr>
          <p:cNvSpPr/>
          <p:nvPr/>
        </p:nvSpPr>
        <p:spPr>
          <a:xfrm>
            <a:off x="4497185" y="612640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4E185555-FB43-9629-F556-7C168BFE6384}"/>
              </a:ext>
            </a:extLst>
          </p:cNvPr>
          <p:cNvSpPr/>
          <p:nvPr/>
        </p:nvSpPr>
        <p:spPr>
          <a:xfrm>
            <a:off x="2158839" y="611926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0871F0FD-7DED-5C36-F63A-9928EE71723F}"/>
              </a:ext>
            </a:extLst>
          </p:cNvPr>
          <p:cNvSpPr/>
          <p:nvPr/>
        </p:nvSpPr>
        <p:spPr>
          <a:xfrm>
            <a:off x="7908267"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5D7539F2-A9BF-6E57-DA6D-D6496F5602B9}"/>
              </a:ext>
            </a:extLst>
          </p:cNvPr>
          <p:cNvSpPr/>
          <p:nvPr/>
        </p:nvSpPr>
        <p:spPr>
          <a:xfrm>
            <a:off x="8877545"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117281EB-E03C-6359-52A8-2220A771EE8A}"/>
              </a:ext>
            </a:extLst>
          </p:cNvPr>
          <p:cNvSpPr/>
          <p:nvPr/>
        </p:nvSpPr>
        <p:spPr>
          <a:xfrm>
            <a:off x="6900656" y="612640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27E69DE-09F9-A7E2-5286-96EDC317ECF5}"/>
              </a:ext>
            </a:extLst>
          </p:cNvPr>
          <p:cNvSpPr/>
          <p:nvPr/>
        </p:nvSpPr>
        <p:spPr>
          <a:xfrm>
            <a:off x="5455211" y="6107951"/>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695CDC27-D235-3482-1BCF-29DC489A87B4}"/>
              </a:ext>
            </a:extLst>
          </p:cNvPr>
          <p:cNvSpPr/>
          <p:nvPr/>
        </p:nvSpPr>
        <p:spPr>
          <a:xfrm>
            <a:off x="1181879"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26277A03-4235-0EE4-8377-AA962677F5E8}"/>
              </a:ext>
            </a:extLst>
          </p:cNvPr>
          <p:cNvSpPr/>
          <p:nvPr/>
        </p:nvSpPr>
        <p:spPr>
          <a:xfrm>
            <a:off x="7908267"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17C3E1E7-52DC-1CD3-CD5A-F9206BB1829A}"/>
              </a:ext>
            </a:extLst>
          </p:cNvPr>
          <p:cNvSpPr/>
          <p:nvPr/>
        </p:nvSpPr>
        <p:spPr>
          <a:xfrm>
            <a:off x="4497184"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6EE8A661-D243-E136-2EB1-E3FB5E3FAFA1}"/>
              </a:ext>
            </a:extLst>
          </p:cNvPr>
          <p:cNvCxnSpPr>
            <a:stCxn id="3" idx="2"/>
            <a:endCxn id="7" idx="0"/>
          </p:cNvCxnSpPr>
          <p:nvPr/>
        </p:nvCxnSpPr>
        <p:spPr>
          <a:xfrm flipH="1">
            <a:off x="597427"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9" name="Přímá spojnice 8">
            <a:extLst>
              <a:ext uri="{FF2B5EF4-FFF2-40B4-BE49-F238E27FC236}">
                <a16:creationId xmlns:a16="http://schemas.microsoft.com/office/drawing/2014/main" id="{B8C90AEA-5F0F-B26E-C0BA-30C4AB6F579D}"/>
              </a:ext>
            </a:extLst>
          </p:cNvPr>
          <p:cNvCxnSpPr>
            <a:cxnSpLocks/>
            <a:stCxn id="3" idx="2"/>
            <a:endCxn id="10" idx="0"/>
          </p:cNvCxnSpPr>
          <p:nvPr/>
        </p:nvCxnSpPr>
        <p:spPr>
          <a:xfrm>
            <a:off x="1586104"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15" name="Přímá spojnice 14">
            <a:extLst>
              <a:ext uri="{FF2B5EF4-FFF2-40B4-BE49-F238E27FC236}">
                <a16:creationId xmlns:a16="http://schemas.microsoft.com/office/drawing/2014/main" id="{9262410C-3635-3375-734E-45F1F5209B3E}"/>
              </a:ext>
            </a:extLst>
          </p:cNvPr>
          <p:cNvCxnSpPr>
            <a:cxnSpLocks/>
            <a:stCxn id="3" idx="2"/>
          </p:cNvCxnSpPr>
          <p:nvPr/>
        </p:nvCxnSpPr>
        <p:spPr>
          <a:xfrm>
            <a:off x="1586104" y="4776493"/>
            <a:ext cx="988676" cy="1331458"/>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B974F7EA-0682-12E9-B5D1-4A3FC1FB19AC}"/>
              </a:ext>
            </a:extLst>
          </p:cNvPr>
          <p:cNvCxnSpPr/>
          <p:nvPr/>
        </p:nvCxnSpPr>
        <p:spPr>
          <a:xfrm flipH="1">
            <a:off x="3921652" y="4771988"/>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3" name="Přímá spojnice 22">
            <a:extLst>
              <a:ext uri="{FF2B5EF4-FFF2-40B4-BE49-F238E27FC236}">
                <a16:creationId xmlns:a16="http://schemas.microsoft.com/office/drawing/2014/main" id="{50AFB06A-17C1-6EE0-49B0-A87D3F6EEA70}"/>
              </a:ext>
            </a:extLst>
          </p:cNvPr>
          <p:cNvCxnSpPr>
            <a:cxnSpLocks/>
          </p:cNvCxnSpPr>
          <p:nvPr/>
        </p:nvCxnSpPr>
        <p:spPr>
          <a:xfrm>
            <a:off x="4910329" y="4771988"/>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5ECD2C7F-DDF8-B4CC-2884-51E41C126AC9}"/>
              </a:ext>
            </a:extLst>
          </p:cNvPr>
          <p:cNvCxnSpPr>
            <a:cxnSpLocks/>
          </p:cNvCxnSpPr>
          <p:nvPr/>
        </p:nvCxnSpPr>
        <p:spPr>
          <a:xfrm>
            <a:off x="4910329" y="4771988"/>
            <a:ext cx="988676" cy="1331458"/>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9B7F1D95-30F4-5B12-7CEC-2B81E83C6A6E}"/>
              </a:ext>
            </a:extLst>
          </p:cNvPr>
          <p:cNvCxnSpPr/>
          <p:nvPr/>
        </p:nvCxnSpPr>
        <p:spPr>
          <a:xfrm flipH="1">
            <a:off x="7300378"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05E49F35-4725-E93F-B290-DE06117E67DB}"/>
              </a:ext>
            </a:extLst>
          </p:cNvPr>
          <p:cNvCxnSpPr>
            <a:cxnSpLocks/>
          </p:cNvCxnSpPr>
          <p:nvPr/>
        </p:nvCxnSpPr>
        <p:spPr>
          <a:xfrm>
            <a:off x="8289055"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CAEAD62E-CFC9-D719-D84A-651F943C3141}"/>
              </a:ext>
            </a:extLst>
          </p:cNvPr>
          <p:cNvCxnSpPr>
            <a:cxnSpLocks/>
          </p:cNvCxnSpPr>
          <p:nvPr/>
        </p:nvCxnSpPr>
        <p:spPr>
          <a:xfrm>
            <a:off x="8289055" y="4776493"/>
            <a:ext cx="988676" cy="1331458"/>
          </a:xfrm>
          <a:prstGeom prst="line">
            <a:avLst/>
          </a:prstGeom>
        </p:spPr>
        <p:style>
          <a:lnRef idx="1">
            <a:schemeClr val="dk1"/>
          </a:lnRef>
          <a:fillRef idx="0">
            <a:schemeClr val="dk1"/>
          </a:fillRef>
          <a:effectRef idx="0">
            <a:schemeClr val="dk1"/>
          </a:effectRef>
          <a:fontRef idx="minor">
            <a:schemeClr val="tx1"/>
          </a:fontRef>
        </p:style>
      </p:cxnSp>
      <p:sp>
        <p:nvSpPr>
          <p:cNvPr id="6" name="Obdélník 5">
            <a:extLst>
              <a:ext uri="{FF2B5EF4-FFF2-40B4-BE49-F238E27FC236}">
                <a16:creationId xmlns:a16="http://schemas.microsoft.com/office/drawing/2014/main" id="{E00E3B6A-0882-7B39-DD6A-5E87D16FAF32}"/>
              </a:ext>
            </a:extLst>
          </p:cNvPr>
          <p:cNvSpPr/>
          <p:nvPr/>
        </p:nvSpPr>
        <p:spPr>
          <a:xfrm>
            <a:off x="4506104" y="2467017"/>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a:extLst>
              <a:ext uri="{FF2B5EF4-FFF2-40B4-BE49-F238E27FC236}">
                <a16:creationId xmlns:a16="http://schemas.microsoft.com/office/drawing/2014/main" id="{30FC92DC-9602-0EF1-08AC-A38F0C678FBE}"/>
              </a:ext>
            </a:extLst>
          </p:cNvPr>
          <p:cNvCxnSpPr>
            <a:cxnSpLocks/>
            <a:endCxn id="3" idx="0"/>
          </p:cNvCxnSpPr>
          <p:nvPr/>
        </p:nvCxnSpPr>
        <p:spPr>
          <a:xfrm flipH="1">
            <a:off x="1586104" y="2816125"/>
            <a:ext cx="3324225" cy="1634218"/>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a:extLst>
              <a:ext uri="{FF2B5EF4-FFF2-40B4-BE49-F238E27FC236}">
                <a16:creationId xmlns:a16="http://schemas.microsoft.com/office/drawing/2014/main" id="{5018959C-D7BA-5BA1-441B-BB83D83AEFA2}"/>
              </a:ext>
            </a:extLst>
          </p:cNvPr>
          <p:cNvCxnSpPr>
            <a:cxnSpLocks/>
            <a:endCxn id="5" idx="0"/>
          </p:cNvCxnSpPr>
          <p:nvPr/>
        </p:nvCxnSpPr>
        <p:spPr>
          <a:xfrm>
            <a:off x="4901407" y="2816125"/>
            <a:ext cx="2" cy="1634218"/>
          </a:xfrm>
          <a:prstGeom prst="line">
            <a:avLst/>
          </a:prstGeom>
        </p:spPr>
        <p:style>
          <a:lnRef idx="1">
            <a:schemeClr val="dk1"/>
          </a:lnRef>
          <a:fillRef idx="0">
            <a:schemeClr val="dk1"/>
          </a:fillRef>
          <a:effectRef idx="0">
            <a:schemeClr val="dk1"/>
          </a:effectRef>
          <a:fontRef idx="minor">
            <a:schemeClr val="tx1"/>
          </a:fontRef>
        </p:style>
      </p:cxnSp>
      <p:cxnSp>
        <p:nvCxnSpPr>
          <p:cNvPr id="30" name="Přímá spojnice 29">
            <a:extLst>
              <a:ext uri="{FF2B5EF4-FFF2-40B4-BE49-F238E27FC236}">
                <a16:creationId xmlns:a16="http://schemas.microsoft.com/office/drawing/2014/main" id="{F2484A65-EB96-8E15-2CBD-2BCD5B682B37}"/>
              </a:ext>
            </a:extLst>
          </p:cNvPr>
          <p:cNvCxnSpPr>
            <a:cxnSpLocks/>
          </p:cNvCxnSpPr>
          <p:nvPr/>
        </p:nvCxnSpPr>
        <p:spPr>
          <a:xfrm>
            <a:off x="4892487" y="2816125"/>
            <a:ext cx="3420004" cy="1634218"/>
          </a:xfrm>
          <a:prstGeom prst="line">
            <a:avLst/>
          </a:prstGeom>
        </p:spPr>
        <p:style>
          <a:lnRef idx="1">
            <a:schemeClr val="dk1"/>
          </a:lnRef>
          <a:fillRef idx="0">
            <a:schemeClr val="dk1"/>
          </a:fillRef>
          <a:effectRef idx="0">
            <a:schemeClr val="dk1"/>
          </a:effectRef>
          <a:fontRef idx="minor">
            <a:schemeClr val="tx1"/>
          </a:fontRef>
        </p:style>
      </p:cxnSp>
      <p:sp>
        <p:nvSpPr>
          <p:cNvPr id="12" name="Ovál 11">
            <a:extLst>
              <a:ext uri="{FF2B5EF4-FFF2-40B4-BE49-F238E27FC236}">
                <a16:creationId xmlns:a16="http://schemas.microsoft.com/office/drawing/2014/main" id="{C9561C31-3033-778B-5A8E-7C70CAE9A95C}"/>
              </a:ext>
            </a:extLst>
          </p:cNvPr>
          <p:cNvSpPr/>
          <p:nvPr/>
        </p:nvSpPr>
        <p:spPr>
          <a:xfrm>
            <a:off x="-76353" y="4363521"/>
            <a:ext cx="3324225" cy="2423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vál 27">
            <a:extLst>
              <a:ext uri="{FF2B5EF4-FFF2-40B4-BE49-F238E27FC236}">
                <a16:creationId xmlns:a16="http://schemas.microsoft.com/office/drawing/2014/main" id="{03DF85AE-336E-AB3C-49DD-1067B11CAC22}"/>
              </a:ext>
            </a:extLst>
          </p:cNvPr>
          <p:cNvSpPr/>
          <p:nvPr/>
        </p:nvSpPr>
        <p:spPr>
          <a:xfrm>
            <a:off x="3257933" y="4363521"/>
            <a:ext cx="3324225" cy="2423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vál 28">
            <a:extLst>
              <a:ext uri="{FF2B5EF4-FFF2-40B4-BE49-F238E27FC236}">
                <a16:creationId xmlns:a16="http://schemas.microsoft.com/office/drawing/2014/main" id="{A282F0BE-762E-9494-BBEA-5BB0FD82F60F}"/>
              </a:ext>
            </a:extLst>
          </p:cNvPr>
          <p:cNvSpPr/>
          <p:nvPr/>
        </p:nvSpPr>
        <p:spPr>
          <a:xfrm>
            <a:off x="6575818" y="4429247"/>
            <a:ext cx="3324225" cy="2423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vál 30">
            <a:extLst>
              <a:ext uri="{FF2B5EF4-FFF2-40B4-BE49-F238E27FC236}">
                <a16:creationId xmlns:a16="http://schemas.microsoft.com/office/drawing/2014/main" id="{C5B1D1C8-4813-4A99-2E67-94A2FB18DD29}"/>
              </a:ext>
            </a:extLst>
          </p:cNvPr>
          <p:cNvSpPr/>
          <p:nvPr/>
        </p:nvSpPr>
        <p:spPr>
          <a:xfrm>
            <a:off x="-490329" y="2225717"/>
            <a:ext cx="10765632" cy="55323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3" name="Přímá spojnice 32">
            <a:extLst>
              <a:ext uri="{FF2B5EF4-FFF2-40B4-BE49-F238E27FC236}">
                <a16:creationId xmlns:a16="http://schemas.microsoft.com/office/drawing/2014/main" id="{20CF3A24-4BC9-65CF-0FED-B98F6E54ECFB}"/>
              </a:ext>
            </a:extLst>
          </p:cNvPr>
          <p:cNvCxnSpPr/>
          <p:nvPr/>
        </p:nvCxnSpPr>
        <p:spPr>
          <a:xfrm>
            <a:off x="114300" y="3257550"/>
            <a:ext cx="9679781"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4" name="Přímá spojnice 33">
            <a:extLst>
              <a:ext uri="{FF2B5EF4-FFF2-40B4-BE49-F238E27FC236}">
                <a16:creationId xmlns:a16="http://schemas.microsoft.com/office/drawing/2014/main" id="{11FA9972-E47F-0B63-01F3-8F5E313D5158}"/>
              </a:ext>
            </a:extLst>
          </p:cNvPr>
          <p:cNvCxnSpPr/>
          <p:nvPr/>
        </p:nvCxnSpPr>
        <p:spPr>
          <a:xfrm>
            <a:off x="114300" y="5110162"/>
            <a:ext cx="9679781"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5" name="Přímá spojnice 34">
            <a:extLst>
              <a:ext uri="{FF2B5EF4-FFF2-40B4-BE49-F238E27FC236}">
                <a16:creationId xmlns:a16="http://schemas.microsoft.com/office/drawing/2014/main" id="{D6A5E34D-31A2-E758-8F09-9F44A6C2012F}"/>
              </a:ext>
            </a:extLst>
          </p:cNvPr>
          <p:cNvCxnSpPr/>
          <p:nvPr/>
        </p:nvCxnSpPr>
        <p:spPr>
          <a:xfrm>
            <a:off x="114300" y="6581775"/>
            <a:ext cx="9679781"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6" name="TextovéPole 35">
            <a:extLst>
              <a:ext uri="{FF2B5EF4-FFF2-40B4-BE49-F238E27FC236}">
                <a16:creationId xmlns:a16="http://schemas.microsoft.com/office/drawing/2014/main" id="{952607B7-2118-C684-838A-C499DEE0EB55}"/>
              </a:ext>
            </a:extLst>
          </p:cNvPr>
          <p:cNvSpPr txBox="1"/>
          <p:nvPr/>
        </p:nvSpPr>
        <p:spPr>
          <a:xfrm>
            <a:off x="9941491" y="6289479"/>
            <a:ext cx="2345176" cy="369332"/>
          </a:xfrm>
          <a:prstGeom prst="rect">
            <a:avLst/>
          </a:prstGeom>
          <a:solidFill>
            <a:srgbClr val="69B42D"/>
          </a:solidFill>
        </p:spPr>
        <p:txBody>
          <a:bodyPr wrap="square" rtlCol="0">
            <a:spAutoFit/>
          </a:bodyPr>
          <a:lstStyle/>
          <a:p>
            <a:r>
              <a:rPr lang="cs-CZ" dirty="0"/>
              <a:t>0 level of management</a:t>
            </a:r>
          </a:p>
        </p:txBody>
      </p:sp>
      <p:sp>
        <p:nvSpPr>
          <p:cNvPr id="37" name="TextovéPole 36">
            <a:extLst>
              <a:ext uri="{FF2B5EF4-FFF2-40B4-BE49-F238E27FC236}">
                <a16:creationId xmlns:a16="http://schemas.microsoft.com/office/drawing/2014/main" id="{5A97AB09-64DA-DDAA-602A-7EBA6659AAC5}"/>
              </a:ext>
            </a:extLst>
          </p:cNvPr>
          <p:cNvSpPr txBox="1"/>
          <p:nvPr/>
        </p:nvSpPr>
        <p:spPr>
          <a:xfrm>
            <a:off x="9941491" y="4925496"/>
            <a:ext cx="2345176" cy="369332"/>
          </a:xfrm>
          <a:prstGeom prst="rect">
            <a:avLst/>
          </a:prstGeom>
          <a:solidFill>
            <a:srgbClr val="69B42D"/>
          </a:solidFill>
        </p:spPr>
        <p:txBody>
          <a:bodyPr wrap="square" rtlCol="0">
            <a:spAutoFit/>
          </a:bodyPr>
          <a:lstStyle/>
          <a:p>
            <a:r>
              <a:rPr lang="cs-CZ" dirty="0"/>
              <a:t>1 level of management</a:t>
            </a:r>
          </a:p>
        </p:txBody>
      </p:sp>
      <p:sp>
        <p:nvSpPr>
          <p:cNvPr id="38" name="TextovéPole 37">
            <a:extLst>
              <a:ext uri="{FF2B5EF4-FFF2-40B4-BE49-F238E27FC236}">
                <a16:creationId xmlns:a16="http://schemas.microsoft.com/office/drawing/2014/main" id="{C72133B3-F0D4-8324-9455-FA18C030BE66}"/>
              </a:ext>
            </a:extLst>
          </p:cNvPr>
          <p:cNvSpPr txBox="1"/>
          <p:nvPr/>
        </p:nvSpPr>
        <p:spPr>
          <a:xfrm>
            <a:off x="9960951" y="3059668"/>
            <a:ext cx="2345176" cy="369332"/>
          </a:xfrm>
          <a:prstGeom prst="rect">
            <a:avLst/>
          </a:prstGeom>
          <a:solidFill>
            <a:srgbClr val="69B42D"/>
          </a:solidFill>
        </p:spPr>
        <p:txBody>
          <a:bodyPr wrap="square" rtlCol="0">
            <a:spAutoFit/>
          </a:bodyPr>
          <a:lstStyle/>
          <a:p>
            <a:r>
              <a:rPr lang="cs-CZ" dirty="0"/>
              <a:t>2 level of management</a:t>
            </a:r>
          </a:p>
        </p:txBody>
      </p:sp>
      <p:sp>
        <p:nvSpPr>
          <p:cNvPr id="39" name="TextovéPole 38">
            <a:extLst>
              <a:ext uri="{FF2B5EF4-FFF2-40B4-BE49-F238E27FC236}">
                <a16:creationId xmlns:a16="http://schemas.microsoft.com/office/drawing/2014/main" id="{E4792C77-8E2D-D123-3367-977FD8238BB8}"/>
              </a:ext>
            </a:extLst>
          </p:cNvPr>
          <p:cNvSpPr txBox="1"/>
          <p:nvPr/>
        </p:nvSpPr>
        <p:spPr>
          <a:xfrm>
            <a:off x="10066030" y="1599997"/>
            <a:ext cx="2084031" cy="707886"/>
          </a:xfrm>
          <a:prstGeom prst="rect">
            <a:avLst/>
          </a:prstGeom>
          <a:solidFill>
            <a:srgbClr val="69B42D"/>
          </a:solidFill>
        </p:spPr>
        <p:txBody>
          <a:bodyPr wrap="square" rtlCol="0">
            <a:spAutoFit/>
          </a:bodyPr>
          <a:lstStyle/>
          <a:p>
            <a:pPr algn="ctr"/>
            <a:r>
              <a:rPr lang="cs-CZ" sz="2000" b="1" dirty="0" err="1"/>
              <a:t>Chain</a:t>
            </a:r>
            <a:r>
              <a:rPr lang="cs-CZ" sz="2000" b="1" dirty="0"/>
              <a:t> of </a:t>
            </a:r>
            <a:r>
              <a:rPr lang="cs-CZ" sz="2000" b="1" dirty="0" err="1"/>
              <a:t>command</a:t>
            </a:r>
            <a:endParaRPr lang="cs-CZ" sz="2000" b="1" dirty="0"/>
          </a:p>
        </p:txBody>
      </p:sp>
      <p:sp>
        <p:nvSpPr>
          <p:cNvPr id="40" name="Šipka: dolů 39">
            <a:extLst>
              <a:ext uri="{FF2B5EF4-FFF2-40B4-BE49-F238E27FC236}">
                <a16:creationId xmlns:a16="http://schemas.microsoft.com/office/drawing/2014/main" id="{F57F51F9-87A1-B6B7-BB16-F4732F59B0C3}"/>
              </a:ext>
            </a:extLst>
          </p:cNvPr>
          <p:cNvSpPr/>
          <p:nvPr/>
        </p:nvSpPr>
        <p:spPr>
          <a:xfrm rot="10800000">
            <a:off x="10877873" y="2467016"/>
            <a:ext cx="460347" cy="5222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TextovéPole 40">
            <a:extLst>
              <a:ext uri="{FF2B5EF4-FFF2-40B4-BE49-F238E27FC236}">
                <a16:creationId xmlns:a16="http://schemas.microsoft.com/office/drawing/2014/main" id="{C868B85F-3BD3-AC8F-FA59-C5A611814693}"/>
              </a:ext>
            </a:extLst>
          </p:cNvPr>
          <p:cNvSpPr txBox="1"/>
          <p:nvPr/>
        </p:nvSpPr>
        <p:spPr>
          <a:xfrm>
            <a:off x="10066029" y="167942"/>
            <a:ext cx="2084031" cy="400110"/>
          </a:xfrm>
          <a:prstGeom prst="rect">
            <a:avLst/>
          </a:prstGeom>
          <a:solidFill>
            <a:srgbClr val="69B42D"/>
          </a:solidFill>
        </p:spPr>
        <p:txBody>
          <a:bodyPr wrap="square" rtlCol="0">
            <a:spAutoFit/>
          </a:bodyPr>
          <a:lstStyle/>
          <a:p>
            <a:pPr algn="ctr"/>
            <a:r>
              <a:rPr lang="cs-CZ" sz="2000" b="1" dirty="0" err="1"/>
              <a:t>Span</a:t>
            </a:r>
            <a:r>
              <a:rPr lang="cs-CZ" sz="2000" b="1" dirty="0"/>
              <a:t> of </a:t>
            </a:r>
            <a:r>
              <a:rPr lang="cs-CZ" sz="2000" b="1" dirty="0" err="1"/>
              <a:t>control</a:t>
            </a:r>
            <a:endParaRPr lang="cs-CZ" sz="2000" b="1" dirty="0"/>
          </a:p>
        </p:txBody>
      </p:sp>
      <p:sp>
        <p:nvSpPr>
          <p:cNvPr id="42" name="Šipka: dolů 41">
            <a:extLst>
              <a:ext uri="{FF2B5EF4-FFF2-40B4-BE49-F238E27FC236}">
                <a16:creationId xmlns:a16="http://schemas.microsoft.com/office/drawing/2014/main" id="{B750BCC3-A43E-011A-6747-D70BE67D6B1D}"/>
              </a:ext>
            </a:extLst>
          </p:cNvPr>
          <p:cNvSpPr/>
          <p:nvPr/>
        </p:nvSpPr>
        <p:spPr>
          <a:xfrm rot="10800000">
            <a:off x="10877870" y="717043"/>
            <a:ext cx="460347" cy="5222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TextovéPole 42">
            <a:extLst>
              <a:ext uri="{FF2B5EF4-FFF2-40B4-BE49-F238E27FC236}">
                <a16:creationId xmlns:a16="http://schemas.microsoft.com/office/drawing/2014/main" id="{57219E15-C320-C5EB-CD70-31965AEF4AC4}"/>
              </a:ext>
            </a:extLst>
          </p:cNvPr>
          <p:cNvSpPr txBox="1"/>
          <p:nvPr/>
        </p:nvSpPr>
        <p:spPr>
          <a:xfrm>
            <a:off x="345427" y="3778050"/>
            <a:ext cx="1733404" cy="369332"/>
          </a:xfrm>
          <a:prstGeom prst="rect">
            <a:avLst/>
          </a:prstGeom>
          <a:noFill/>
        </p:spPr>
        <p:txBody>
          <a:bodyPr wrap="square" rtlCol="0">
            <a:spAutoFit/>
          </a:bodyPr>
          <a:lstStyle/>
          <a:p>
            <a:r>
              <a:rPr lang="cs-CZ" dirty="0"/>
              <a:t>Department 01</a:t>
            </a:r>
          </a:p>
        </p:txBody>
      </p:sp>
      <p:sp>
        <p:nvSpPr>
          <p:cNvPr id="44" name="TextovéPole 43">
            <a:extLst>
              <a:ext uri="{FF2B5EF4-FFF2-40B4-BE49-F238E27FC236}">
                <a16:creationId xmlns:a16="http://schemas.microsoft.com/office/drawing/2014/main" id="{9789B37F-80E2-E1AE-7F91-E79D90F591E7}"/>
              </a:ext>
            </a:extLst>
          </p:cNvPr>
          <p:cNvSpPr txBox="1"/>
          <p:nvPr/>
        </p:nvSpPr>
        <p:spPr>
          <a:xfrm>
            <a:off x="3103999" y="3778050"/>
            <a:ext cx="1733404" cy="369332"/>
          </a:xfrm>
          <a:prstGeom prst="rect">
            <a:avLst/>
          </a:prstGeom>
          <a:noFill/>
        </p:spPr>
        <p:txBody>
          <a:bodyPr wrap="square" rtlCol="0">
            <a:spAutoFit/>
          </a:bodyPr>
          <a:lstStyle/>
          <a:p>
            <a:r>
              <a:rPr lang="cs-CZ" dirty="0"/>
              <a:t>Department 02</a:t>
            </a:r>
          </a:p>
        </p:txBody>
      </p:sp>
      <p:sp>
        <p:nvSpPr>
          <p:cNvPr id="45" name="TextovéPole 44">
            <a:extLst>
              <a:ext uri="{FF2B5EF4-FFF2-40B4-BE49-F238E27FC236}">
                <a16:creationId xmlns:a16="http://schemas.microsoft.com/office/drawing/2014/main" id="{94B172AD-55C6-CD8C-FA90-4D9D0446A945}"/>
              </a:ext>
            </a:extLst>
          </p:cNvPr>
          <p:cNvSpPr txBox="1"/>
          <p:nvPr/>
        </p:nvSpPr>
        <p:spPr>
          <a:xfrm>
            <a:off x="7843733" y="3780830"/>
            <a:ext cx="1733404" cy="369332"/>
          </a:xfrm>
          <a:prstGeom prst="rect">
            <a:avLst/>
          </a:prstGeom>
          <a:noFill/>
        </p:spPr>
        <p:txBody>
          <a:bodyPr wrap="square" rtlCol="0">
            <a:spAutoFit/>
          </a:bodyPr>
          <a:lstStyle/>
          <a:p>
            <a:r>
              <a:rPr lang="cs-CZ" dirty="0"/>
              <a:t>Department 03</a:t>
            </a:r>
          </a:p>
        </p:txBody>
      </p:sp>
      <p:sp>
        <p:nvSpPr>
          <p:cNvPr id="46" name="TextovéPole 45">
            <a:extLst>
              <a:ext uri="{FF2B5EF4-FFF2-40B4-BE49-F238E27FC236}">
                <a16:creationId xmlns:a16="http://schemas.microsoft.com/office/drawing/2014/main" id="{3F7F9A02-FD22-0894-8CC4-4B28790C1D87}"/>
              </a:ext>
            </a:extLst>
          </p:cNvPr>
          <p:cNvSpPr txBox="1"/>
          <p:nvPr/>
        </p:nvSpPr>
        <p:spPr>
          <a:xfrm>
            <a:off x="7843733" y="2196375"/>
            <a:ext cx="1433998" cy="369332"/>
          </a:xfrm>
          <a:prstGeom prst="rect">
            <a:avLst/>
          </a:prstGeom>
          <a:noFill/>
        </p:spPr>
        <p:txBody>
          <a:bodyPr wrap="square" rtlCol="0">
            <a:spAutoFit/>
          </a:bodyPr>
          <a:lstStyle/>
          <a:p>
            <a:r>
              <a:rPr lang="cs-CZ" dirty="0"/>
              <a:t>Department</a:t>
            </a:r>
          </a:p>
        </p:txBody>
      </p:sp>
      <p:sp>
        <p:nvSpPr>
          <p:cNvPr id="47" name="Šipka: dolů 46">
            <a:extLst>
              <a:ext uri="{FF2B5EF4-FFF2-40B4-BE49-F238E27FC236}">
                <a16:creationId xmlns:a16="http://schemas.microsoft.com/office/drawing/2014/main" id="{00065D4A-4716-AB24-2973-3D7548E6CF11}"/>
              </a:ext>
            </a:extLst>
          </p:cNvPr>
          <p:cNvSpPr/>
          <p:nvPr/>
        </p:nvSpPr>
        <p:spPr>
          <a:xfrm rot="10800000">
            <a:off x="7484723" y="1639789"/>
            <a:ext cx="460347" cy="96470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TextovéPole 47">
            <a:extLst>
              <a:ext uri="{FF2B5EF4-FFF2-40B4-BE49-F238E27FC236}">
                <a16:creationId xmlns:a16="http://schemas.microsoft.com/office/drawing/2014/main" id="{449368B0-DB2B-A642-33A1-BA27B5369E2B}"/>
              </a:ext>
            </a:extLst>
          </p:cNvPr>
          <p:cNvSpPr txBox="1"/>
          <p:nvPr/>
        </p:nvSpPr>
        <p:spPr>
          <a:xfrm>
            <a:off x="5953611" y="540130"/>
            <a:ext cx="2084031" cy="707886"/>
          </a:xfrm>
          <a:prstGeom prst="rect">
            <a:avLst/>
          </a:prstGeom>
          <a:solidFill>
            <a:srgbClr val="69B42D"/>
          </a:solidFill>
        </p:spPr>
        <p:txBody>
          <a:bodyPr wrap="square" rtlCol="0">
            <a:spAutoFit/>
          </a:bodyPr>
          <a:lstStyle/>
          <a:p>
            <a:pPr algn="ctr"/>
            <a:r>
              <a:rPr lang="cs-CZ" sz="2000" b="1" dirty="0" err="1"/>
              <a:t>Work</a:t>
            </a:r>
            <a:r>
              <a:rPr lang="cs-CZ" sz="2000" b="1" dirty="0"/>
              <a:t> </a:t>
            </a:r>
            <a:r>
              <a:rPr lang="cs-CZ" sz="2000" b="1" dirty="0" err="1"/>
              <a:t>specialization</a:t>
            </a:r>
            <a:endParaRPr lang="cs-CZ" sz="2000" b="1" dirty="0"/>
          </a:p>
        </p:txBody>
      </p:sp>
      <p:sp>
        <p:nvSpPr>
          <p:cNvPr id="49" name="Šipka: dolů 48">
            <a:extLst>
              <a:ext uri="{FF2B5EF4-FFF2-40B4-BE49-F238E27FC236}">
                <a16:creationId xmlns:a16="http://schemas.microsoft.com/office/drawing/2014/main" id="{01E4B079-4373-67A5-3772-66F9FBEA127C}"/>
              </a:ext>
            </a:extLst>
          </p:cNvPr>
          <p:cNvSpPr/>
          <p:nvPr/>
        </p:nvSpPr>
        <p:spPr>
          <a:xfrm rot="5400000">
            <a:off x="5190157" y="590397"/>
            <a:ext cx="460347" cy="53937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a:extLst>
              <a:ext uri="{FF2B5EF4-FFF2-40B4-BE49-F238E27FC236}">
                <a16:creationId xmlns:a16="http://schemas.microsoft.com/office/drawing/2014/main" id="{0C5FEBDF-2CEB-D288-2903-F2DA04574604}"/>
              </a:ext>
            </a:extLst>
          </p:cNvPr>
          <p:cNvSpPr txBox="1"/>
          <p:nvPr/>
        </p:nvSpPr>
        <p:spPr>
          <a:xfrm>
            <a:off x="2574780" y="660030"/>
            <a:ext cx="2476540" cy="400110"/>
          </a:xfrm>
          <a:prstGeom prst="rect">
            <a:avLst/>
          </a:prstGeom>
          <a:solidFill>
            <a:srgbClr val="69B42D"/>
          </a:solidFill>
        </p:spPr>
        <p:txBody>
          <a:bodyPr wrap="square" rtlCol="0">
            <a:spAutoFit/>
          </a:bodyPr>
          <a:lstStyle/>
          <a:p>
            <a:pPr algn="ctr"/>
            <a:r>
              <a:rPr lang="cs-CZ" sz="2000" b="1" dirty="0" err="1"/>
              <a:t>Departmentalization</a:t>
            </a:r>
            <a:endParaRPr lang="cs-CZ" sz="2000" b="1" dirty="0"/>
          </a:p>
        </p:txBody>
      </p:sp>
      <p:sp>
        <p:nvSpPr>
          <p:cNvPr id="51" name="TextovéPole 50">
            <a:extLst>
              <a:ext uri="{FF2B5EF4-FFF2-40B4-BE49-F238E27FC236}">
                <a16:creationId xmlns:a16="http://schemas.microsoft.com/office/drawing/2014/main" id="{4D84B126-6F8D-47A8-F4C0-130756F0502D}"/>
              </a:ext>
            </a:extLst>
          </p:cNvPr>
          <p:cNvSpPr txBox="1"/>
          <p:nvPr/>
        </p:nvSpPr>
        <p:spPr>
          <a:xfrm>
            <a:off x="1982388" y="2847410"/>
            <a:ext cx="2476540" cy="707886"/>
          </a:xfrm>
          <a:prstGeom prst="rect">
            <a:avLst/>
          </a:prstGeom>
          <a:solidFill>
            <a:srgbClr val="69B42D"/>
          </a:solidFill>
        </p:spPr>
        <p:txBody>
          <a:bodyPr wrap="square" rtlCol="0">
            <a:spAutoFit/>
          </a:bodyPr>
          <a:lstStyle/>
          <a:p>
            <a:pPr algn="ctr"/>
            <a:r>
              <a:rPr lang="en-US" sz="2000" dirty="0"/>
              <a:t>Centralization</a:t>
            </a:r>
            <a:r>
              <a:rPr lang="cs-CZ" sz="2000" dirty="0"/>
              <a:t> &amp; </a:t>
            </a:r>
            <a:r>
              <a:rPr lang="en-US" sz="2000" dirty="0"/>
              <a:t>decentralization</a:t>
            </a:r>
            <a:endParaRPr lang="cs-CZ" sz="2000" b="1" dirty="0"/>
          </a:p>
        </p:txBody>
      </p:sp>
      <p:sp>
        <p:nvSpPr>
          <p:cNvPr id="52" name="TextovéPole 51">
            <a:extLst>
              <a:ext uri="{FF2B5EF4-FFF2-40B4-BE49-F238E27FC236}">
                <a16:creationId xmlns:a16="http://schemas.microsoft.com/office/drawing/2014/main" id="{0CE995BC-A748-6901-B499-750CB05FEB3D}"/>
              </a:ext>
            </a:extLst>
          </p:cNvPr>
          <p:cNvSpPr txBox="1"/>
          <p:nvPr/>
        </p:nvSpPr>
        <p:spPr>
          <a:xfrm>
            <a:off x="6062108" y="3522858"/>
            <a:ext cx="2476540" cy="400110"/>
          </a:xfrm>
          <a:prstGeom prst="rect">
            <a:avLst/>
          </a:prstGeom>
          <a:solidFill>
            <a:srgbClr val="69B42D"/>
          </a:solidFill>
        </p:spPr>
        <p:txBody>
          <a:bodyPr wrap="square" rtlCol="0">
            <a:spAutoFit/>
          </a:bodyPr>
          <a:lstStyle/>
          <a:p>
            <a:pPr algn="ctr"/>
            <a:r>
              <a:rPr lang="cs-CZ" sz="2000" dirty="0" err="1"/>
              <a:t>Formalization</a:t>
            </a:r>
            <a:endParaRPr lang="cs-CZ" sz="2000" b="1" dirty="0"/>
          </a:p>
        </p:txBody>
      </p:sp>
    </p:spTree>
    <p:extLst>
      <p:ext uri="{BB962C8B-B14F-4D97-AF65-F5344CB8AC3E}">
        <p14:creationId xmlns:p14="http://schemas.microsoft.com/office/powerpoint/2010/main" val="36429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29" grpId="0" animBg="1"/>
      <p:bldP spid="31"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a:xfrm>
            <a:off x="838200" y="1611355"/>
            <a:ext cx="8738937" cy="890269"/>
          </a:xfrm>
        </p:spPr>
        <p:txBody>
          <a:bodyPr>
            <a:normAutofit/>
          </a:bodyPr>
          <a:lstStyle/>
          <a:p>
            <a:r>
              <a:rPr lang="cs-CZ" dirty="0"/>
              <a:t>Level of </a:t>
            </a:r>
            <a:r>
              <a:rPr lang="cs-CZ" dirty="0" err="1"/>
              <a:t>organization</a:t>
            </a:r>
            <a:endParaRPr lang="cs-CZ" dirty="0"/>
          </a:p>
        </p:txBody>
      </p:sp>
      <p:sp>
        <p:nvSpPr>
          <p:cNvPr id="13" name="Obdélník 12">
            <a:extLst>
              <a:ext uri="{FF2B5EF4-FFF2-40B4-BE49-F238E27FC236}">
                <a16:creationId xmlns:a16="http://schemas.microsoft.com/office/drawing/2014/main" id="{70540805-4DF0-C6FA-3F13-769BA2AC78BA}"/>
              </a:ext>
            </a:extLst>
          </p:cNvPr>
          <p:cNvSpPr/>
          <p:nvPr/>
        </p:nvSpPr>
        <p:spPr>
          <a:xfrm>
            <a:off x="1502274" y="2870102"/>
            <a:ext cx="1315093" cy="178256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rules</a:t>
            </a:r>
            <a:endParaRPr lang="cs-CZ" dirty="0">
              <a:solidFill>
                <a:schemeClr val="tx1"/>
              </a:solidFill>
            </a:endParaRPr>
          </a:p>
        </p:txBody>
      </p:sp>
      <p:sp>
        <p:nvSpPr>
          <p:cNvPr id="14" name="Obdélník 13">
            <a:extLst>
              <a:ext uri="{FF2B5EF4-FFF2-40B4-BE49-F238E27FC236}">
                <a16:creationId xmlns:a16="http://schemas.microsoft.com/office/drawing/2014/main" id="{DAA20478-83E8-BABA-CDDB-7BE8A44651CD}"/>
              </a:ext>
            </a:extLst>
          </p:cNvPr>
          <p:cNvSpPr/>
          <p:nvPr/>
        </p:nvSpPr>
        <p:spPr>
          <a:xfrm>
            <a:off x="1502273" y="4662088"/>
            <a:ext cx="1315093" cy="62757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manager</a:t>
            </a:r>
          </a:p>
        </p:txBody>
      </p:sp>
      <p:sp>
        <p:nvSpPr>
          <p:cNvPr id="15" name="Obdélník 14">
            <a:extLst>
              <a:ext uri="{FF2B5EF4-FFF2-40B4-BE49-F238E27FC236}">
                <a16:creationId xmlns:a16="http://schemas.microsoft.com/office/drawing/2014/main" id="{E29DC48E-4CE1-79DF-E583-AB0437DF24BC}"/>
              </a:ext>
            </a:extLst>
          </p:cNvPr>
          <p:cNvSpPr/>
          <p:nvPr/>
        </p:nvSpPr>
        <p:spPr>
          <a:xfrm>
            <a:off x="1502273" y="5299086"/>
            <a:ext cx="1315093" cy="52997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employee</a:t>
            </a:r>
            <a:endParaRPr lang="cs-CZ" dirty="0">
              <a:solidFill>
                <a:schemeClr val="tx1"/>
              </a:solidFill>
            </a:endParaRPr>
          </a:p>
        </p:txBody>
      </p:sp>
      <p:sp>
        <p:nvSpPr>
          <p:cNvPr id="16" name="Obdélník 15">
            <a:extLst>
              <a:ext uri="{FF2B5EF4-FFF2-40B4-BE49-F238E27FC236}">
                <a16:creationId xmlns:a16="http://schemas.microsoft.com/office/drawing/2014/main" id="{3E49C191-C913-D07F-F269-47BF8B54B76F}"/>
              </a:ext>
            </a:extLst>
          </p:cNvPr>
          <p:cNvSpPr/>
          <p:nvPr/>
        </p:nvSpPr>
        <p:spPr>
          <a:xfrm>
            <a:off x="4399478" y="2870101"/>
            <a:ext cx="1315093" cy="766278"/>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rules</a:t>
            </a:r>
            <a:endParaRPr lang="cs-CZ" dirty="0">
              <a:solidFill>
                <a:schemeClr val="tx1"/>
              </a:solidFill>
            </a:endParaRPr>
          </a:p>
        </p:txBody>
      </p:sp>
      <p:sp>
        <p:nvSpPr>
          <p:cNvPr id="17" name="Obdélník 16">
            <a:extLst>
              <a:ext uri="{FF2B5EF4-FFF2-40B4-BE49-F238E27FC236}">
                <a16:creationId xmlns:a16="http://schemas.microsoft.com/office/drawing/2014/main" id="{5D3189DE-BB7D-4E2C-A26E-33079E6A71CD}"/>
              </a:ext>
            </a:extLst>
          </p:cNvPr>
          <p:cNvSpPr/>
          <p:nvPr/>
        </p:nvSpPr>
        <p:spPr>
          <a:xfrm>
            <a:off x="4399477" y="3636379"/>
            <a:ext cx="1315093" cy="15924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manager</a:t>
            </a:r>
          </a:p>
        </p:txBody>
      </p:sp>
      <p:sp>
        <p:nvSpPr>
          <p:cNvPr id="18" name="Obdélník 17">
            <a:extLst>
              <a:ext uri="{FF2B5EF4-FFF2-40B4-BE49-F238E27FC236}">
                <a16:creationId xmlns:a16="http://schemas.microsoft.com/office/drawing/2014/main" id="{C97A1309-12E2-25B0-43DC-6F090AB286E5}"/>
              </a:ext>
            </a:extLst>
          </p:cNvPr>
          <p:cNvSpPr/>
          <p:nvPr/>
        </p:nvSpPr>
        <p:spPr>
          <a:xfrm>
            <a:off x="4399477" y="5228875"/>
            <a:ext cx="1315093" cy="60018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employee</a:t>
            </a:r>
            <a:endParaRPr lang="cs-CZ" dirty="0">
              <a:solidFill>
                <a:schemeClr val="tx1"/>
              </a:solidFill>
            </a:endParaRPr>
          </a:p>
        </p:txBody>
      </p:sp>
      <p:sp>
        <p:nvSpPr>
          <p:cNvPr id="19" name="Obdélník 18">
            <a:extLst>
              <a:ext uri="{FF2B5EF4-FFF2-40B4-BE49-F238E27FC236}">
                <a16:creationId xmlns:a16="http://schemas.microsoft.com/office/drawing/2014/main" id="{8B5B9DE5-116A-0A59-F845-84FFCFF0BFDB}"/>
              </a:ext>
            </a:extLst>
          </p:cNvPr>
          <p:cNvSpPr/>
          <p:nvPr/>
        </p:nvSpPr>
        <p:spPr>
          <a:xfrm>
            <a:off x="7296685" y="2870101"/>
            <a:ext cx="1315093" cy="591618"/>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rules</a:t>
            </a:r>
            <a:endParaRPr lang="cs-CZ" dirty="0">
              <a:solidFill>
                <a:schemeClr val="tx1"/>
              </a:solidFill>
            </a:endParaRPr>
          </a:p>
        </p:txBody>
      </p:sp>
      <p:sp>
        <p:nvSpPr>
          <p:cNvPr id="20" name="Obdélník 19">
            <a:extLst>
              <a:ext uri="{FF2B5EF4-FFF2-40B4-BE49-F238E27FC236}">
                <a16:creationId xmlns:a16="http://schemas.microsoft.com/office/drawing/2014/main" id="{36423C1C-B64C-4DA2-EF91-B316D64D2616}"/>
              </a:ext>
            </a:extLst>
          </p:cNvPr>
          <p:cNvSpPr/>
          <p:nvPr/>
        </p:nvSpPr>
        <p:spPr>
          <a:xfrm>
            <a:off x="7296684" y="3461720"/>
            <a:ext cx="1315093" cy="67724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manager</a:t>
            </a:r>
          </a:p>
        </p:txBody>
      </p:sp>
      <p:sp>
        <p:nvSpPr>
          <p:cNvPr id="21" name="Obdélník 20">
            <a:extLst>
              <a:ext uri="{FF2B5EF4-FFF2-40B4-BE49-F238E27FC236}">
                <a16:creationId xmlns:a16="http://schemas.microsoft.com/office/drawing/2014/main" id="{3AA080FF-2ED4-5D49-06F4-133C01676BDF}"/>
              </a:ext>
            </a:extLst>
          </p:cNvPr>
          <p:cNvSpPr/>
          <p:nvPr/>
        </p:nvSpPr>
        <p:spPr>
          <a:xfrm>
            <a:off x="7296684" y="4138962"/>
            <a:ext cx="1315093" cy="169009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employee</a:t>
            </a:r>
            <a:endParaRPr lang="cs-CZ" dirty="0">
              <a:solidFill>
                <a:schemeClr val="tx1"/>
              </a:solidFill>
            </a:endParaRPr>
          </a:p>
        </p:txBody>
      </p:sp>
      <p:sp>
        <p:nvSpPr>
          <p:cNvPr id="22" name="TextovéPole 21">
            <a:extLst>
              <a:ext uri="{FF2B5EF4-FFF2-40B4-BE49-F238E27FC236}">
                <a16:creationId xmlns:a16="http://schemas.microsoft.com/office/drawing/2014/main" id="{83063E42-0B69-6FF6-C0AC-31C3E2C89745}"/>
              </a:ext>
            </a:extLst>
          </p:cNvPr>
          <p:cNvSpPr txBox="1"/>
          <p:nvPr/>
        </p:nvSpPr>
        <p:spPr>
          <a:xfrm>
            <a:off x="1452588" y="6215062"/>
            <a:ext cx="1414462" cy="369332"/>
          </a:xfrm>
          <a:prstGeom prst="rect">
            <a:avLst/>
          </a:prstGeom>
          <a:noFill/>
        </p:spPr>
        <p:txBody>
          <a:bodyPr wrap="square" rtlCol="0">
            <a:spAutoFit/>
          </a:bodyPr>
          <a:lstStyle/>
          <a:p>
            <a:r>
              <a:rPr lang="cs-CZ" b="1" dirty="0" err="1">
                <a:solidFill>
                  <a:srgbClr val="69B42D"/>
                </a:solidFill>
              </a:rPr>
              <a:t>Mechanistic</a:t>
            </a:r>
            <a:endParaRPr lang="cs-CZ" b="1" dirty="0">
              <a:solidFill>
                <a:srgbClr val="69B42D"/>
              </a:solidFill>
            </a:endParaRPr>
          </a:p>
        </p:txBody>
      </p:sp>
      <p:sp>
        <p:nvSpPr>
          <p:cNvPr id="23" name="TextovéPole 22">
            <a:extLst>
              <a:ext uri="{FF2B5EF4-FFF2-40B4-BE49-F238E27FC236}">
                <a16:creationId xmlns:a16="http://schemas.microsoft.com/office/drawing/2014/main" id="{A76ECF5A-DABC-DAB7-692E-FFAB9CD53B82}"/>
              </a:ext>
            </a:extLst>
          </p:cNvPr>
          <p:cNvSpPr txBox="1"/>
          <p:nvPr/>
        </p:nvSpPr>
        <p:spPr>
          <a:xfrm>
            <a:off x="7501792" y="6136969"/>
            <a:ext cx="984983" cy="369332"/>
          </a:xfrm>
          <a:prstGeom prst="rect">
            <a:avLst/>
          </a:prstGeom>
          <a:noFill/>
        </p:spPr>
        <p:txBody>
          <a:bodyPr wrap="square" rtlCol="0">
            <a:spAutoFit/>
          </a:bodyPr>
          <a:lstStyle/>
          <a:p>
            <a:r>
              <a:rPr lang="cs-CZ" b="1" dirty="0" err="1">
                <a:solidFill>
                  <a:srgbClr val="69B42D"/>
                </a:solidFill>
              </a:rPr>
              <a:t>Organic</a:t>
            </a:r>
            <a:endParaRPr lang="cs-CZ" b="1" dirty="0">
              <a:solidFill>
                <a:srgbClr val="69B42D"/>
              </a:solidFill>
            </a:endParaRPr>
          </a:p>
        </p:txBody>
      </p:sp>
    </p:spTree>
    <p:extLst>
      <p:ext uri="{BB962C8B-B14F-4D97-AF65-F5344CB8AC3E}">
        <p14:creationId xmlns:p14="http://schemas.microsoft.com/office/powerpoint/2010/main" val="39326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the</a:t>
            </a:r>
            <a:r>
              <a:rPr lang="cs-CZ" dirty="0"/>
              <a:t> management?</a:t>
            </a:r>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lstStyle/>
          <a:p>
            <a:r>
              <a:rPr lang="en-US" dirty="0"/>
              <a:t>Management is an important element</a:t>
            </a:r>
            <a:r>
              <a:rPr lang="cs-CZ" dirty="0"/>
              <a:t> </a:t>
            </a:r>
            <a:r>
              <a:rPr lang="en-US" dirty="0"/>
              <a:t>in every organization. It is the element</a:t>
            </a:r>
            <a:r>
              <a:rPr lang="cs-CZ" dirty="0"/>
              <a:t> </a:t>
            </a:r>
            <a:r>
              <a:rPr lang="en-US" dirty="0"/>
              <a:t>that coordinates current</a:t>
            </a:r>
            <a:r>
              <a:rPr lang="cs-CZ" dirty="0"/>
              <a:t> </a:t>
            </a:r>
            <a:r>
              <a:rPr lang="en-US" dirty="0"/>
              <a:t>organizational activities and plans for</a:t>
            </a:r>
            <a:r>
              <a:rPr lang="cs-CZ" dirty="0"/>
              <a:t> </a:t>
            </a:r>
            <a:r>
              <a:rPr lang="en-US" dirty="0"/>
              <a:t>the future.</a:t>
            </a:r>
            <a:endParaRPr lang="cs-CZ" dirty="0"/>
          </a:p>
          <a:p>
            <a:r>
              <a:rPr lang="en-US" dirty="0"/>
              <a:t>The management adapts the</a:t>
            </a:r>
            <a:r>
              <a:rPr lang="cs-CZ" dirty="0"/>
              <a:t> </a:t>
            </a:r>
            <a:r>
              <a:rPr lang="en-US" dirty="0"/>
              <a:t>organization to its environment and</a:t>
            </a:r>
            <a:r>
              <a:rPr lang="cs-CZ" dirty="0"/>
              <a:t> </a:t>
            </a:r>
            <a:r>
              <a:rPr lang="en-US" dirty="0"/>
              <a:t>shapes the organization to make it</a:t>
            </a:r>
            <a:r>
              <a:rPr lang="cs-CZ" dirty="0"/>
              <a:t> </a:t>
            </a:r>
            <a:r>
              <a:rPr lang="en-US" dirty="0"/>
              <a:t>more suitable.</a:t>
            </a:r>
            <a:endParaRPr lang="cs-CZ" dirty="0"/>
          </a:p>
        </p:txBody>
      </p:sp>
    </p:spTree>
    <p:extLst>
      <p:ext uri="{BB962C8B-B14F-4D97-AF65-F5344CB8AC3E}">
        <p14:creationId xmlns:p14="http://schemas.microsoft.com/office/powerpoint/2010/main" val="309850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normAutofit/>
          </a:bodyPr>
          <a:lstStyle/>
          <a:p>
            <a:r>
              <a:rPr lang="cs-CZ" dirty="0"/>
              <a:t>Level of </a:t>
            </a:r>
            <a:r>
              <a:rPr lang="cs-CZ" dirty="0" err="1"/>
              <a:t>organization</a:t>
            </a:r>
            <a:endParaRPr lang="cs-CZ" dirty="0"/>
          </a:p>
        </p:txBody>
      </p:sp>
      <p:sp>
        <p:nvSpPr>
          <p:cNvPr id="3" name="Obdélník 2">
            <a:extLst>
              <a:ext uri="{FF2B5EF4-FFF2-40B4-BE49-F238E27FC236}">
                <a16:creationId xmlns:a16="http://schemas.microsoft.com/office/drawing/2014/main" id="{0A13B3CB-E1E9-F071-12A4-E3A7ED2A3A9D}"/>
              </a:ext>
            </a:extLst>
          </p:cNvPr>
          <p:cNvSpPr/>
          <p:nvPr/>
        </p:nvSpPr>
        <p:spPr>
          <a:xfrm>
            <a:off x="193202"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69ACD171-5934-64C8-6967-C326A189EBE0}"/>
              </a:ext>
            </a:extLst>
          </p:cNvPr>
          <p:cNvSpPr/>
          <p:nvPr/>
        </p:nvSpPr>
        <p:spPr>
          <a:xfrm>
            <a:off x="1181880"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BC4B46AB-B1AF-DDE7-96C9-5BD2A67482BC}"/>
              </a:ext>
            </a:extLst>
          </p:cNvPr>
          <p:cNvSpPr/>
          <p:nvPr/>
        </p:nvSpPr>
        <p:spPr>
          <a:xfrm>
            <a:off x="2158839" y="611926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9EE6B5B2-DA82-EB1A-4396-89F91F556D39}"/>
              </a:ext>
            </a:extLst>
          </p:cNvPr>
          <p:cNvSpPr/>
          <p:nvPr/>
        </p:nvSpPr>
        <p:spPr>
          <a:xfrm>
            <a:off x="1181879"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6">
            <a:extLst>
              <a:ext uri="{FF2B5EF4-FFF2-40B4-BE49-F238E27FC236}">
                <a16:creationId xmlns:a16="http://schemas.microsoft.com/office/drawing/2014/main" id="{B7F67AC4-9DEB-0E81-686F-B96965ACFC23}"/>
              </a:ext>
            </a:extLst>
          </p:cNvPr>
          <p:cNvCxnSpPr>
            <a:stCxn id="6" idx="2"/>
            <a:endCxn id="3" idx="0"/>
          </p:cNvCxnSpPr>
          <p:nvPr/>
        </p:nvCxnSpPr>
        <p:spPr>
          <a:xfrm flipH="1">
            <a:off x="597427"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8" name="Přímá spojnice 7">
            <a:extLst>
              <a:ext uri="{FF2B5EF4-FFF2-40B4-BE49-F238E27FC236}">
                <a16:creationId xmlns:a16="http://schemas.microsoft.com/office/drawing/2014/main" id="{BB5BA782-EAA5-F8FA-4FC3-FC54E6F36B36}"/>
              </a:ext>
            </a:extLst>
          </p:cNvPr>
          <p:cNvCxnSpPr>
            <a:cxnSpLocks/>
            <a:stCxn id="6" idx="2"/>
            <a:endCxn id="4" idx="0"/>
          </p:cNvCxnSpPr>
          <p:nvPr/>
        </p:nvCxnSpPr>
        <p:spPr>
          <a:xfrm>
            <a:off x="1586104"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9" name="Přímá spojnice 8">
            <a:extLst>
              <a:ext uri="{FF2B5EF4-FFF2-40B4-BE49-F238E27FC236}">
                <a16:creationId xmlns:a16="http://schemas.microsoft.com/office/drawing/2014/main" id="{62F6D72E-AD17-FFB1-2A3A-A97A1F32E930}"/>
              </a:ext>
            </a:extLst>
          </p:cNvPr>
          <p:cNvCxnSpPr>
            <a:cxnSpLocks/>
            <a:stCxn id="6" idx="2"/>
          </p:cNvCxnSpPr>
          <p:nvPr/>
        </p:nvCxnSpPr>
        <p:spPr>
          <a:xfrm>
            <a:off x="1586104" y="4776493"/>
            <a:ext cx="988676" cy="1331458"/>
          </a:xfrm>
          <a:prstGeom prst="line">
            <a:avLst/>
          </a:prstGeom>
        </p:spPr>
        <p:style>
          <a:lnRef idx="1">
            <a:schemeClr val="dk1"/>
          </a:lnRef>
          <a:fillRef idx="0">
            <a:schemeClr val="dk1"/>
          </a:fillRef>
          <a:effectRef idx="0">
            <a:schemeClr val="dk1"/>
          </a:effectRef>
          <a:fontRef idx="minor">
            <a:schemeClr val="tx1"/>
          </a:fontRef>
        </p:style>
      </p:cxnSp>
      <p:sp>
        <p:nvSpPr>
          <p:cNvPr id="10" name="Obdélník 9">
            <a:extLst>
              <a:ext uri="{FF2B5EF4-FFF2-40B4-BE49-F238E27FC236}">
                <a16:creationId xmlns:a16="http://schemas.microsoft.com/office/drawing/2014/main" id="{18D11C03-F23B-E7E8-9BA7-154FE3884D96}"/>
              </a:ext>
            </a:extLst>
          </p:cNvPr>
          <p:cNvSpPr/>
          <p:nvPr/>
        </p:nvSpPr>
        <p:spPr>
          <a:xfrm>
            <a:off x="3147516"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4FF9F6B3-4A5F-D5AF-053A-ACBECB304DB1}"/>
              </a:ext>
            </a:extLst>
          </p:cNvPr>
          <p:cNvSpPr/>
          <p:nvPr/>
        </p:nvSpPr>
        <p:spPr>
          <a:xfrm>
            <a:off x="4136194" y="611245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8E046201-18B2-B536-C9D4-5CA2B5274F7B}"/>
              </a:ext>
            </a:extLst>
          </p:cNvPr>
          <p:cNvSpPr/>
          <p:nvPr/>
        </p:nvSpPr>
        <p:spPr>
          <a:xfrm>
            <a:off x="5113153" y="611926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151DCC70-1912-50BA-E306-7667DBB1FEE7}"/>
              </a:ext>
            </a:extLst>
          </p:cNvPr>
          <p:cNvSpPr/>
          <p:nvPr/>
        </p:nvSpPr>
        <p:spPr>
          <a:xfrm>
            <a:off x="4136193" y="445034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22">
            <a:extLst>
              <a:ext uri="{FF2B5EF4-FFF2-40B4-BE49-F238E27FC236}">
                <a16:creationId xmlns:a16="http://schemas.microsoft.com/office/drawing/2014/main" id="{07A70F1A-96AF-5A47-9736-229B05706409}"/>
              </a:ext>
            </a:extLst>
          </p:cNvPr>
          <p:cNvCxnSpPr>
            <a:stCxn id="22" idx="2"/>
            <a:endCxn id="10" idx="0"/>
          </p:cNvCxnSpPr>
          <p:nvPr/>
        </p:nvCxnSpPr>
        <p:spPr>
          <a:xfrm flipH="1">
            <a:off x="3551741" y="4776493"/>
            <a:ext cx="988677" cy="1335963"/>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CFF22FC1-C33C-E997-BDCA-D1E945F65736}"/>
              </a:ext>
            </a:extLst>
          </p:cNvPr>
          <p:cNvCxnSpPr>
            <a:cxnSpLocks/>
            <a:stCxn id="22" idx="2"/>
            <a:endCxn id="11" idx="0"/>
          </p:cNvCxnSpPr>
          <p:nvPr/>
        </p:nvCxnSpPr>
        <p:spPr>
          <a:xfrm>
            <a:off x="4540418" y="4776493"/>
            <a:ext cx="1" cy="1335963"/>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6157BEBF-5419-9B80-4682-433F6213FA30}"/>
              </a:ext>
            </a:extLst>
          </p:cNvPr>
          <p:cNvCxnSpPr>
            <a:cxnSpLocks/>
            <a:stCxn id="22" idx="2"/>
          </p:cNvCxnSpPr>
          <p:nvPr/>
        </p:nvCxnSpPr>
        <p:spPr>
          <a:xfrm>
            <a:off x="4540418" y="4776493"/>
            <a:ext cx="988676" cy="1331458"/>
          </a:xfrm>
          <a:prstGeom prst="line">
            <a:avLst/>
          </a:prstGeom>
        </p:spPr>
        <p:style>
          <a:lnRef idx="1">
            <a:schemeClr val="dk1"/>
          </a:lnRef>
          <a:fillRef idx="0">
            <a:schemeClr val="dk1"/>
          </a:fillRef>
          <a:effectRef idx="0">
            <a:schemeClr val="dk1"/>
          </a:effectRef>
          <a:fontRef idx="minor">
            <a:schemeClr val="tx1"/>
          </a:fontRef>
        </p:style>
      </p:cxnSp>
      <p:sp>
        <p:nvSpPr>
          <p:cNvPr id="26" name="Obdélník 25">
            <a:extLst>
              <a:ext uri="{FF2B5EF4-FFF2-40B4-BE49-F238E27FC236}">
                <a16:creationId xmlns:a16="http://schemas.microsoft.com/office/drawing/2014/main" id="{CCDF1631-32F8-E93C-26F6-C658643F69B2}"/>
              </a:ext>
            </a:extLst>
          </p:cNvPr>
          <p:cNvSpPr/>
          <p:nvPr/>
        </p:nvSpPr>
        <p:spPr>
          <a:xfrm>
            <a:off x="2653985" y="2804430"/>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26">
            <a:extLst>
              <a:ext uri="{FF2B5EF4-FFF2-40B4-BE49-F238E27FC236}">
                <a16:creationId xmlns:a16="http://schemas.microsoft.com/office/drawing/2014/main" id="{F806CE46-7303-3C2A-5800-7D6441EAED67}"/>
              </a:ext>
            </a:extLst>
          </p:cNvPr>
          <p:cNvCxnSpPr>
            <a:cxnSpLocks/>
            <a:stCxn id="26" idx="2"/>
            <a:endCxn id="6" idx="0"/>
          </p:cNvCxnSpPr>
          <p:nvPr/>
        </p:nvCxnSpPr>
        <p:spPr>
          <a:xfrm flipH="1">
            <a:off x="1586104" y="3130580"/>
            <a:ext cx="1472106" cy="1319763"/>
          </a:xfrm>
          <a:prstGeom prst="line">
            <a:avLst/>
          </a:prstGeom>
        </p:spPr>
        <p:style>
          <a:lnRef idx="1">
            <a:schemeClr val="dk1"/>
          </a:lnRef>
          <a:fillRef idx="0">
            <a:schemeClr val="dk1"/>
          </a:fillRef>
          <a:effectRef idx="0">
            <a:schemeClr val="dk1"/>
          </a:effectRef>
          <a:fontRef idx="minor">
            <a:schemeClr val="tx1"/>
          </a:fontRef>
        </p:style>
      </p:cxnSp>
      <p:cxnSp>
        <p:nvCxnSpPr>
          <p:cNvPr id="29" name="Přímá spojnice 28">
            <a:extLst>
              <a:ext uri="{FF2B5EF4-FFF2-40B4-BE49-F238E27FC236}">
                <a16:creationId xmlns:a16="http://schemas.microsoft.com/office/drawing/2014/main" id="{2D2E812D-987C-4FE3-C940-BB8B748A11D1}"/>
              </a:ext>
            </a:extLst>
          </p:cNvPr>
          <p:cNvCxnSpPr>
            <a:cxnSpLocks/>
            <a:stCxn id="26" idx="2"/>
            <a:endCxn id="22" idx="0"/>
          </p:cNvCxnSpPr>
          <p:nvPr/>
        </p:nvCxnSpPr>
        <p:spPr>
          <a:xfrm>
            <a:off x="3058210" y="3130580"/>
            <a:ext cx="1482208" cy="1319763"/>
          </a:xfrm>
          <a:prstGeom prst="line">
            <a:avLst/>
          </a:prstGeom>
        </p:spPr>
        <p:style>
          <a:lnRef idx="1">
            <a:schemeClr val="dk1"/>
          </a:lnRef>
          <a:fillRef idx="0">
            <a:schemeClr val="dk1"/>
          </a:fillRef>
          <a:effectRef idx="0">
            <a:schemeClr val="dk1"/>
          </a:effectRef>
          <a:fontRef idx="minor">
            <a:schemeClr val="tx1"/>
          </a:fontRef>
        </p:style>
      </p:cxnSp>
      <p:sp>
        <p:nvSpPr>
          <p:cNvPr id="32" name="Obdélník 31">
            <a:extLst>
              <a:ext uri="{FF2B5EF4-FFF2-40B4-BE49-F238E27FC236}">
                <a16:creationId xmlns:a16="http://schemas.microsoft.com/office/drawing/2014/main" id="{EB3093F5-1B49-5F46-192A-A05793AD003A}"/>
              </a:ext>
            </a:extLst>
          </p:cNvPr>
          <p:cNvSpPr/>
          <p:nvPr/>
        </p:nvSpPr>
        <p:spPr>
          <a:xfrm>
            <a:off x="7460684" y="3832565"/>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a:extLst>
              <a:ext uri="{FF2B5EF4-FFF2-40B4-BE49-F238E27FC236}">
                <a16:creationId xmlns:a16="http://schemas.microsoft.com/office/drawing/2014/main" id="{65C964A2-9270-87D9-E0FE-C866B299808C}"/>
              </a:ext>
            </a:extLst>
          </p:cNvPr>
          <p:cNvSpPr/>
          <p:nvPr/>
        </p:nvSpPr>
        <p:spPr>
          <a:xfrm rot="14423895">
            <a:off x="6857883" y="4667274"/>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bdélník 33">
            <a:extLst>
              <a:ext uri="{FF2B5EF4-FFF2-40B4-BE49-F238E27FC236}">
                <a16:creationId xmlns:a16="http://schemas.microsoft.com/office/drawing/2014/main" id="{6192263C-2B70-9382-1490-DC7EC1B73471}"/>
              </a:ext>
            </a:extLst>
          </p:cNvPr>
          <p:cNvSpPr/>
          <p:nvPr/>
        </p:nvSpPr>
        <p:spPr>
          <a:xfrm rot="7614588">
            <a:off x="8082888" y="4678147"/>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a:extLst>
              <a:ext uri="{FF2B5EF4-FFF2-40B4-BE49-F238E27FC236}">
                <a16:creationId xmlns:a16="http://schemas.microsoft.com/office/drawing/2014/main" id="{4811A822-8A5D-6544-A115-1EC6509CA815}"/>
              </a:ext>
            </a:extLst>
          </p:cNvPr>
          <p:cNvSpPr/>
          <p:nvPr/>
        </p:nvSpPr>
        <p:spPr>
          <a:xfrm>
            <a:off x="6462178" y="277679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08FC9EEA-5EF8-4C2B-1A01-E2B919E536C6}"/>
              </a:ext>
            </a:extLst>
          </p:cNvPr>
          <p:cNvSpPr/>
          <p:nvPr/>
        </p:nvSpPr>
        <p:spPr>
          <a:xfrm>
            <a:off x="7460684" y="277679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a:extLst>
              <a:ext uri="{FF2B5EF4-FFF2-40B4-BE49-F238E27FC236}">
                <a16:creationId xmlns:a16="http://schemas.microsoft.com/office/drawing/2014/main" id="{51542DD4-235C-A319-C247-A690E94EF9AB}"/>
              </a:ext>
            </a:extLst>
          </p:cNvPr>
          <p:cNvSpPr/>
          <p:nvPr/>
        </p:nvSpPr>
        <p:spPr>
          <a:xfrm>
            <a:off x="8459189" y="2782053"/>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9" name="Přímá spojnice 38">
            <a:extLst>
              <a:ext uri="{FF2B5EF4-FFF2-40B4-BE49-F238E27FC236}">
                <a16:creationId xmlns:a16="http://schemas.microsoft.com/office/drawing/2014/main" id="{1F562592-C9F7-2405-E86C-8E45A323A8D9}"/>
              </a:ext>
            </a:extLst>
          </p:cNvPr>
          <p:cNvCxnSpPr>
            <a:cxnSpLocks/>
            <a:stCxn id="37" idx="2"/>
          </p:cNvCxnSpPr>
          <p:nvPr/>
        </p:nvCxnSpPr>
        <p:spPr>
          <a:xfrm flipH="1">
            <a:off x="7864906" y="3108203"/>
            <a:ext cx="998508" cy="730883"/>
          </a:xfrm>
          <a:prstGeom prst="line">
            <a:avLst/>
          </a:prstGeom>
        </p:spPr>
        <p:style>
          <a:lnRef idx="1">
            <a:schemeClr val="dk1"/>
          </a:lnRef>
          <a:fillRef idx="0">
            <a:schemeClr val="dk1"/>
          </a:fillRef>
          <a:effectRef idx="0">
            <a:schemeClr val="dk1"/>
          </a:effectRef>
          <a:fontRef idx="minor">
            <a:schemeClr val="tx1"/>
          </a:fontRef>
        </p:style>
      </p:cxnSp>
      <p:cxnSp>
        <p:nvCxnSpPr>
          <p:cNvPr id="40" name="Přímá spojnice 39">
            <a:extLst>
              <a:ext uri="{FF2B5EF4-FFF2-40B4-BE49-F238E27FC236}">
                <a16:creationId xmlns:a16="http://schemas.microsoft.com/office/drawing/2014/main" id="{19D1A398-3FD4-6C48-EB52-DA80E8E0FC83}"/>
              </a:ext>
            </a:extLst>
          </p:cNvPr>
          <p:cNvCxnSpPr>
            <a:cxnSpLocks/>
            <a:stCxn id="36" idx="2"/>
            <a:endCxn id="32" idx="0"/>
          </p:cNvCxnSpPr>
          <p:nvPr/>
        </p:nvCxnSpPr>
        <p:spPr>
          <a:xfrm>
            <a:off x="7864909" y="3102946"/>
            <a:ext cx="0" cy="729619"/>
          </a:xfrm>
          <a:prstGeom prst="line">
            <a:avLst/>
          </a:prstGeom>
        </p:spPr>
        <p:style>
          <a:lnRef idx="1">
            <a:schemeClr val="dk1"/>
          </a:lnRef>
          <a:fillRef idx="0">
            <a:schemeClr val="dk1"/>
          </a:fillRef>
          <a:effectRef idx="0">
            <a:schemeClr val="dk1"/>
          </a:effectRef>
          <a:fontRef idx="minor">
            <a:schemeClr val="tx1"/>
          </a:fontRef>
        </p:style>
      </p:cxnSp>
      <p:cxnSp>
        <p:nvCxnSpPr>
          <p:cNvPr id="41" name="Přímá spojnice 40">
            <a:extLst>
              <a:ext uri="{FF2B5EF4-FFF2-40B4-BE49-F238E27FC236}">
                <a16:creationId xmlns:a16="http://schemas.microsoft.com/office/drawing/2014/main" id="{55B30741-3513-2893-E20C-754FB709A11E}"/>
              </a:ext>
            </a:extLst>
          </p:cNvPr>
          <p:cNvCxnSpPr>
            <a:cxnSpLocks/>
            <a:endCxn id="32" idx="0"/>
          </p:cNvCxnSpPr>
          <p:nvPr/>
        </p:nvCxnSpPr>
        <p:spPr>
          <a:xfrm>
            <a:off x="6843975" y="3084909"/>
            <a:ext cx="1020934" cy="747656"/>
          </a:xfrm>
          <a:prstGeom prst="line">
            <a:avLst/>
          </a:prstGeom>
        </p:spPr>
        <p:style>
          <a:lnRef idx="1">
            <a:schemeClr val="dk1"/>
          </a:lnRef>
          <a:fillRef idx="0">
            <a:schemeClr val="dk1"/>
          </a:fillRef>
          <a:effectRef idx="0">
            <a:schemeClr val="dk1"/>
          </a:effectRef>
          <a:fontRef idx="minor">
            <a:schemeClr val="tx1"/>
          </a:fontRef>
        </p:style>
      </p:cxnSp>
      <p:sp>
        <p:nvSpPr>
          <p:cNvPr id="45" name="Obdélník 44">
            <a:extLst>
              <a:ext uri="{FF2B5EF4-FFF2-40B4-BE49-F238E27FC236}">
                <a16:creationId xmlns:a16="http://schemas.microsoft.com/office/drawing/2014/main" id="{5D19D59D-47D7-82B8-E2D4-C7ED02F800EC}"/>
              </a:ext>
            </a:extLst>
          </p:cNvPr>
          <p:cNvSpPr/>
          <p:nvPr/>
        </p:nvSpPr>
        <p:spPr>
          <a:xfrm rot="14423895">
            <a:off x="5533341" y="4293889"/>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a:extLst>
              <a:ext uri="{FF2B5EF4-FFF2-40B4-BE49-F238E27FC236}">
                <a16:creationId xmlns:a16="http://schemas.microsoft.com/office/drawing/2014/main" id="{A32D9802-7F1C-928D-0F29-540E6EBE268B}"/>
              </a:ext>
            </a:extLst>
          </p:cNvPr>
          <p:cNvSpPr/>
          <p:nvPr/>
        </p:nvSpPr>
        <p:spPr>
          <a:xfrm rot="14423895">
            <a:off x="6067703" y="5157928"/>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Obdélník 46">
            <a:extLst>
              <a:ext uri="{FF2B5EF4-FFF2-40B4-BE49-F238E27FC236}">
                <a16:creationId xmlns:a16="http://schemas.microsoft.com/office/drawing/2014/main" id="{B7D8E861-732B-3F81-093C-BF37078497AF}"/>
              </a:ext>
            </a:extLst>
          </p:cNvPr>
          <p:cNvSpPr/>
          <p:nvPr/>
        </p:nvSpPr>
        <p:spPr>
          <a:xfrm rot="14423895">
            <a:off x="6600149" y="602196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bdélník 47">
            <a:extLst>
              <a:ext uri="{FF2B5EF4-FFF2-40B4-BE49-F238E27FC236}">
                <a16:creationId xmlns:a16="http://schemas.microsoft.com/office/drawing/2014/main" id="{94422746-FE81-FB8C-5427-8D4BA39F18C7}"/>
              </a:ext>
            </a:extLst>
          </p:cNvPr>
          <p:cNvSpPr/>
          <p:nvPr/>
        </p:nvSpPr>
        <p:spPr>
          <a:xfrm rot="7614588">
            <a:off x="9427465" y="436147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a:extLst>
              <a:ext uri="{FF2B5EF4-FFF2-40B4-BE49-F238E27FC236}">
                <a16:creationId xmlns:a16="http://schemas.microsoft.com/office/drawing/2014/main" id="{FEBEEC7B-79B3-82C7-9A99-341BA6932ACF}"/>
              </a:ext>
            </a:extLst>
          </p:cNvPr>
          <p:cNvSpPr/>
          <p:nvPr/>
        </p:nvSpPr>
        <p:spPr>
          <a:xfrm rot="7614588">
            <a:off x="8769046" y="5168802"/>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Obdélník 49">
            <a:extLst>
              <a:ext uri="{FF2B5EF4-FFF2-40B4-BE49-F238E27FC236}">
                <a16:creationId xmlns:a16="http://schemas.microsoft.com/office/drawing/2014/main" id="{54C84BA1-E604-B6B9-999D-BFD180843532}"/>
              </a:ext>
            </a:extLst>
          </p:cNvPr>
          <p:cNvSpPr/>
          <p:nvPr/>
        </p:nvSpPr>
        <p:spPr>
          <a:xfrm rot="7614588">
            <a:off x="8127434" y="5944876"/>
            <a:ext cx="808449" cy="3261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5" name="Přímá spojnice 54">
            <a:extLst>
              <a:ext uri="{FF2B5EF4-FFF2-40B4-BE49-F238E27FC236}">
                <a16:creationId xmlns:a16="http://schemas.microsoft.com/office/drawing/2014/main" id="{61C611AB-7FF1-4AB6-E5BE-0461A125D23A}"/>
              </a:ext>
            </a:extLst>
          </p:cNvPr>
          <p:cNvCxnSpPr>
            <a:cxnSpLocks/>
            <a:stCxn id="32" idx="2"/>
            <a:endCxn id="33" idx="2"/>
          </p:cNvCxnSpPr>
          <p:nvPr/>
        </p:nvCxnSpPr>
        <p:spPr>
          <a:xfrm flipH="1">
            <a:off x="7403898" y="4158715"/>
            <a:ext cx="461011" cy="591080"/>
          </a:xfrm>
          <a:prstGeom prst="line">
            <a:avLst/>
          </a:prstGeom>
        </p:spPr>
        <p:style>
          <a:lnRef idx="1">
            <a:schemeClr val="dk1"/>
          </a:lnRef>
          <a:fillRef idx="0">
            <a:schemeClr val="dk1"/>
          </a:fillRef>
          <a:effectRef idx="0">
            <a:schemeClr val="dk1"/>
          </a:effectRef>
          <a:fontRef idx="minor">
            <a:schemeClr val="tx1"/>
          </a:fontRef>
        </p:style>
      </p:cxnSp>
      <p:cxnSp>
        <p:nvCxnSpPr>
          <p:cNvPr id="58" name="Přímá spojnice 57">
            <a:extLst>
              <a:ext uri="{FF2B5EF4-FFF2-40B4-BE49-F238E27FC236}">
                <a16:creationId xmlns:a16="http://schemas.microsoft.com/office/drawing/2014/main" id="{D49A530C-8F79-7352-4E4F-4960A9DED24F}"/>
              </a:ext>
            </a:extLst>
          </p:cNvPr>
          <p:cNvCxnSpPr>
            <a:cxnSpLocks/>
            <a:stCxn id="34" idx="2"/>
            <a:endCxn id="33" idx="2"/>
          </p:cNvCxnSpPr>
          <p:nvPr/>
        </p:nvCxnSpPr>
        <p:spPr>
          <a:xfrm flipH="1">
            <a:off x="7403898" y="4743287"/>
            <a:ext cx="952822" cy="6508"/>
          </a:xfrm>
          <a:prstGeom prst="line">
            <a:avLst/>
          </a:prstGeom>
        </p:spPr>
        <p:style>
          <a:lnRef idx="1">
            <a:schemeClr val="dk1"/>
          </a:lnRef>
          <a:fillRef idx="0">
            <a:schemeClr val="dk1"/>
          </a:fillRef>
          <a:effectRef idx="0">
            <a:schemeClr val="dk1"/>
          </a:effectRef>
          <a:fontRef idx="minor">
            <a:schemeClr val="tx1"/>
          </a:fontRef>
        </p:style>
      </p:cxnSp>
      <p:cxnSp>
        <p:nvCxnSpPr>
          <p:cNvPr id="61" name="Přímá spojnice 60">
            <a:extLst>
              <a:ext uri="{FF2B5EF4-FFF2-40B4-BE49-F238E27FC236}">
                <a16:creationId xmlns:a16="http://schemas.microsoft.com/office/drawing/2014/main" id="{931EC845-F7CC-E002-E881-2FA357540A8C}"/>
              </a:ext>
            </a:extLst>
          </p:cNvPr>
          <p:cNvCxnSpPr>
            <a:cxnSpLocks/>
            <a:stCxn id="34" idx="2"/>
          </p:cNvCxnSpPr>
          <p:nvPr/>
        </p:nvCxnSpPr>
        <p:spPr>
          <a:xfrm flipH="1" flipV="1">
            <a:off x="7847296" y="4181098"/>
            <a:ext cx="509424" cy="562189"/>
          </a:xfrm>
          <a:prstGeom prst="line">
            <a:avLst/>
          </a:prstGeom>
        </p:spPr>
        <p:style>
          <a:lnRef idx="1">
            <a:schemeClr val="dk1"/>
          </a:lnRef>
          <a:fillRef idx="0">
            <a:schemeClr val="dk1"/>
          </a:fillRef>
          <a:effectRef idx="0">
            <a:schemeClr val="dk1"/>
          </a:effectRef>
          <a:fontRef idx="minor">
            <a:schemeClr val="tx1"/>
          </a:fontRef>
        </p:style>
      </p:cxnSp>
      <p:cxnSp>
        <p:nvCxnSpPr>
          <p:cNvPr id="63" name="Přímá spojnice 62">
            <a:extLst>
              <a:ext uri="{FF2B5EF4-FFF2-40B4-BE49-F238E27FC236}">
                <a16:creationId xmlns:a16="http://schemas.microsoft.com/office/drawing/2014/main" id="{0C4E04DA-6A28-5C8C-CC8A-6602C21B408C}"/>
              </a:ext>
            </a:extLst>
          </p:cNvPr>
          <p:cNvCxnSpPr>
            <a:cxnSpLocks/>
            <a:stCxn id="33" idx="0"/>
            <a:endCxn id="46" idx="2"/>
          </p:cNvCxnSpPr>
          <p:nvPr/>
        </p:nvCxnSpPr>
        <p:spPr>
          <a:xfrm flipH="1">
            <a:off x="6613718" y="4910902"/>
            <a:ext cx="506599" cy="329547"/>
          </a:xfrm>
          <a:prstGeom prst="line">
            <a:avLst/>
          </a:prstGeom>
        </p:spPr>
        <p:style>
          <a:lnRef idx="1">
            <a:schemeClr val="dk1"/>
          </a:lnRef>
          <a:fillRef idx="0">
            <a:schemeClr val="dk1"/>
          </a:fillRef>
          <a:effectRef idx="0">
            <a:schemeClr val="dk1"/>
          </a:effectRef>
          <a:fontRef idx="minor">
            <a:schemeClr val="tx1"/>
          </a:fontRef>
        </p:style>
      </p:cxnSp>
      <p:cxnSp>
        <p:nvCxnSpPr>
          <p:cNvPr id="66" name="Přímá spojnice 65">
            <a:extLst>
              <a:ext uri="{FF2B5EF4-FFF2-40B4-BE49-F238E27FC236}">
                <a16:creationId xmlns:a16="http://schemas.microsoft.com/office/drawing/2014/main" id="{7BE366EA-D4A1-E666-0F73-A38BCF40C2AF}"/>
              </a:ext>
            </a:extLst>
          </p:cNvPr>
          <p:cNvCxnSpPr>
            <a:cxnSpLocks/>
            <a:stCxn id="33" idx="0"/>
            <a:endCxn id="45" idx="2"/>
          </p:cNvCxnSpPr>
          <p:nvPr/>
        </p:nvCxnSpPr>
        <p:spPr>
          <a:xfrm flipH="1" flipV="1">
            <a:off x="6079356" y="4376410"/>
            <a:ext cx="1040961" cy="534492"/>
          </a:xfrm>
          <a:prstGeom prst="line">
            <a:avLst/>
          </a:prstGeom>
        </p:spPr>
        <p:style>
          <a:lnRef idx="1">
            <a:schemeClr val="dk1"/>
          </a:lnRef>
          <a:fillRef idx="0">
            <a:schemeClr val="dk1"/>
          </a:fillRef>
          <a:effectRef idx="0">
            <a:schemeClr val="dk1"/>
          </a:effectRef>
          <a:fontRef idx="minor">
            <a:schemeClr val="tx1"/>
          </a:fontRef>
        </p:style>
      </p:cxnSp>
      <p:cxnSp>
        <p:nvCxnSpPr>
          <p:cNvPr id="69" name="Přímá spojnice 68">
            <a:extLst>
              <a:ext uri="{FF2B5EF4-FFF2-40B4-BE49-F238E27FC236}">
                <a16:creationId xmlns:a16="http://schemas.microsoft.com/office/drawing/2014/main" id="{16D92CF1-41C4-99AA-6F21-EF358C2D14CF}"/>
              </a:ext>
            </a:extLst>
          </p:cNvPr>
          <p:cNvCxnSpPr>
            <a:cxnSpLocks/>
            <a:stCxn id="33" idx="0"/>
            <a:endCxn id="47" idx="2"/>
          </p:cNvCxnSpPr>
          <p:nvPr/>
        </p:nvCxnSpPr>
        <p:spPr>
          <a:xfrm>
            <a:off x="7120317" y="4910902"/>
            <a:ext cx="25847" cy="1193585"/>
          </a:xfrm>
          <a:prstGeom prst="line">
            <a:avLst/>
          </a:prstGeom>
        </p:spPr>
        <p:style>
          <a:lnRef idx="1">
            <a:schemeClr val="dk1"/>
          </a:lnRef>
          <a:fillRef idx="0">
            <a:schemeClr val="dk1"/>
          </a:fillRef>
          <a:effectRef idx="0">
            <a:schemeClr val="dk1"/>
          </a:effectRef>
          <a:fontRef idx="minor">
            <a:schemeClr val="tx1"/>
          </a:fontRef>
        </p:style>
      </p:cxnSp>
      <p:cxnSp>
        <p:nvCxnSpPr>
          <p:cNvPr id="72" name="Přímá spojnice 71">
            <a:extLst>
              <a:ext uri="{FF2B5EF4-FFF2-40B4-BE49-F238E27FC236}">
                <a16:creationId xmlns:a16="http://schemas.microsoft.com/office/drawing/2014/main" id="{668347B2-13A6-8CDB-2D7A-E37FA0DFEADB}"/>
              </a:ext>
            </a:extLst>
          </p:cNvPr>
          <p:cNvCxnSpPr>
            <a:cxnSpLocks/>
            <a:stCxn id="50" idx="2"/>
            <a:endCxn id="34" idx="0"/>
          </p:cNvCxnSpPr>
          <p:nvPr/>
        </p:nvCxnSpPr>
        <p:spPr>
          <a:xfrm flipV="1">
            <a:off x="8401266" y="4939158"/>
            <a:ext cx="216238" cy="1070858"/>
          </a:xfrm>
          <a:prstGeom prst="line">
            <a:avLst/>
          </a:prstGeom>
        </p:spPr>
        <p:style>
          <a:lnRef idx="1">
            <a:schemeClr val="dk1"/>
          </a:lnRef>
          <a:fillRef idx="0">
            <a:schemeClr val="dk1"/>
          </a:fillRef>
          <a:effectRef idx="0">
            <a:schemeClr val="dk1"/>
          </a:effectRef>
          <a:fontRef idx="minor">
            <a:schemeClr val="tx1"/>
          </a:fontRef>
        </p:style>
      </p:cxnSp>
      <p:cxnSp>
        <p:nvCxnSpPr>
          <p:cNvPr id="75" name="Přímá spojnice 74">
            <a:extLst>
              <a:ext uri="{FF2B5EF4-FFF2-40B4-BE49-F238E27FC236}">
                <a16:creationId xmlns:a16="http://schemas.microsoft.com/office/drawing/2014/main" id="{443F1165-DC5F-3BBC-ADA7-66DD923B5284}"/>
              </a:ext>
            </a:extLst>
          </p:cNvPr>
          <p:cNvCxnSpPr>
            <a:cxnSpLocks/>
            <a:stCxn id="49" idx="2"/>
            <a:endCxn id="34" idx="0"/>
          </p:cNvCxnSpPr>
          <p:nvPr/>
        </p:nvCxnSpPr>
        <p:spPr>
          <a:xfrm flipH="1" flipV="1">
            <a:off x="8617504" y="4939158"/>
            <a:ext cx="425374" cy="294784"/>
          </a:xfrm>
          <a:prstGeom prst="line">
            <a:avLst/>
          </a:prstGeom>
        </p:spPr>
        <p:style>
          <a:lnRef idx="1">
            <a:schemeClr val="dk1"/>
          </a:lnRef>
          <a:fillRef idx="0">
            <a:schemeClr val="dk1"/>
          </a:fillRef>
          <a:effectRef idx="0">
            <a:schemeClr val="dk1"/>
          </a:effectRef>
          <a:fontRef idx="minor">
            <a:schemeClr val="tx1"/>
          </a:fontRef>
        </p:style>
      </p:cxnSp>
      <p:cxnSp>
        <p:nvCxnSpPr>
          <p:cNvPr id="78" name="Přímá spojnice 77">
            <a:extLst>
              <a:ext uri="{FF2B5EF4-FFF2-40B4-BE49-F238E27FC236}">
                <a16:creationId xmlns:a16="http://schemas.microsoft.com/office/drawing/2014/main" id="{911C9558-E0B4-1741-621D-98FF57B306A5}"/>
              </a:ext>
            </a:extLst>
          </p:cNvPr>
          <p:cNvCxnSpPr>
            <a:cxnSpLocks/>
            <a:stCxn id="48" idx="2"/>
            <a:endCxn id="34" idx="0"/>
          </p:cNvCxnSpPr>
          <p:nvPr/>
        </p:nvCxnSpPr>
        <p:spPr>
          <a:xfrm flipH="1">
            <a:off x="8617504" y="4426616"/>
            <a:ext cx="1083793" cy="512542"/>
          </a:xfrm>
          <a:prstGeom prst="line">
            <a:avLst/>
          </a:prstGeom>
        </p:spPr>
        <p:style>
          <a:lnRef idx="1">
            <a:schemeClr val="dk1"/>
          </a:lnRef>
          <a:fillRef idx="0">
            <a:schemeClr val="dk1"/>
          </a:fillRef>
          <a:effectRef idx="0">
            <a:schemeClr val="dk1"/>
          </a:effectRef>
          <a:fontRef idx="minor">
            <a:schemeClr val="tx1"/>
          </a:fontRef>
        </p:style>
      </p:cxnSp>
      <p:cxnSp>
        <p:nvCxnSpPr>
          <p:cNvPr id="81" name="Přímá spojnice 80">
            <a:extLst>
              <a:ext uri="{FF2B5EF4-FFF2-40B4-BE49-F238E27FC236}">
                <a16:creationId xmlns:a16="http://schemas.microsoft.com/office/drawing/2014/main" id="{435AD28B-C714-A5B9-1553-30B9580104F9}"/>
              </a:ext>
            </a:extLst>
          </p:cNvPr>
          <p:cNvCxnSpPr>
            <a:cxnSpLocks/>
            <a:stCxn id="36" idx="2"/>
          </p:cNvCxnSpPr>
          <p:nvPr/>
        </p:nvCxnSpPr>
        <p:spPr>
          <a:xfrm flipH="1">
            <a:off x="6106084" y="3102946"/>
            <a:ext cx="1758825" cy="1276597"/>
          </a:xfrm>
          <a:prstGeom prst="line">
            <a:avLst/>
          </a:prstGeom>
        </p:spPr>
        <p:style>
          <a:lnRef idx="1">
            <a:schemeClr val="dk1"/>
          </a:lnRef>
          <a:fillRef idx="0">
            <a:schemeClr val="dk1"/>
          </a:fillRef>
          <a:effectRef idx="0">
            <a:schemeClr val="dk1"/>
          </a:effectRef>
          <a:fontRef idx="minor">
            <a:schemeClr val="tx1"/>
          </a:fontRef>
        </p:style>
      </p:cxnSp>
      <p:cxnSp>
        <p:nvCxnSpPr>
          <p:cNvPr id="83" name="Přímá spojnice 82">
            <a:extLst>
              <a:ext uri="{FF2B5EF4-FFF2-40B4-BE49-F238E27FC236}">
                <a16:creationId xmlns:a16="http://schemas.microsoft.com/office/drawing/2014/main" id="{FF478938-D032-7B03-AB3B-E7DF8E6E49D4}"/>
              </a:ext>
            </a:extLst>
          </p:cNvPr>
          <p:cNvCxnSpPr>
            <a:cxnSpLocks/>
            <a:stCxn id="48" idx="2"/>
            <a:endCxn id="37" idx="2"/>
          </p:cNvCxnSpPr>
          <p:nvPr/>
        </p:nvCxnSpPr>
        <p:spPr>
          <a:xfrm flipH="1" flipV="1">
            <a:off x="8863414" y="3108203"/>
            <a:ext cx="837883" cy="1318413"/>
          </a:xfrm>
          <a:prstGeom prst="line">
            <a:avLst/>
          </a:prstGeom>
        </p:spPr>
        <p:style>
          <a:lnRef idx="1">
            <a:schemeClr val="dk1"/>
          </a:lnRef>
          <a:fillRef idx="0">
            <a:schemeClr val="dk1"/>
          </a:fillRef>
          <a:effectRef idx="0">
            <a:schemeClr val="dk1"/>
          </a:effectRef>
          <a:fontRef idx="minor">
            <a:schemeClr val="tx1"/>
          </a:fontRef>
        </p:style>
      </p:cxnSp>
      <p:cxnSp>
        <p:nvCxnSpPr>
          <p:cNvPr id="86" name="Přímá spojnice 85">
            <a:extLst>
              <a:ext uri="{FF2B5EF4-FFF2-40B4-BE49-F238E27FC236}">
                <a16:creationId xmlns:a16="http://schemas.microsoft.com/office/drawing/2014/main" id="{289ACADD-2C40-967A-F2F7-F39FA223ED0C}"/>
              </a:ext>
            </a:extLst>
          </p:cNvPr>
          <p:cNvCxnSpPr>
            <a:cxnSpLocks/>
            <a:stCxn id="50" idx="2"/>
          </p:cNvCxnSpPr>
          <p:nvPr/>
        </p:nvCxnSpPr>
        <p:spPr>
          <a:xfrm flipH="1" flipV="1">
            <a:off x="7826645" y="4197192"/>
            <a:ext cx="574621" cy="18128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681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normAutofit fontScale="90000"/>
          </a:bodyPr>
          <a:lstStyle/>
          <a:p>
            <a:r>
              <a:rPr lang="en-US" dirty="0"/>
              <a:t>The Types and Roles of Managers within the</a:t>
            </a:r>
            <a:r>
              <a:rPr lang="cs-CZ" dirty="0"/>
              <a:t> </a:t>
            </a:r>
            <a:r>
              <a:rPr lang="en-US" dirty="0"/>
              <a:t>Organization</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sz="3200" b="1" dirty="0"/>
              <a:t>L</a:t>
            </a:r>
            <a:r>
              <a:rPr lang="cs-CZ" sz="3200" b="1" dirty="0" err="1"/>
              <a:t>ower</a:t>
            </a:r>
            <a:r>
              <a:rPr lang="cs-CZ" sz="3200" b="1" dirty="0"/>
              <a:t> Level</a:t>
            </a:r>
            <a:r>
              <a:rPr lang="cs-CZ" sz="3200" dirty="0"/>
              <a:t> </a:t>
            </a:r>
            <a:r>
              <a:rPr lang="en-US" sz="3200" dirty="0"/>
              <a:t>(</a:t>
            </a:r>
            <a:r>
              <a:rPr lang="cs-CZ" sz="3200" dirty="0" err="1"/>
              <a:t>first</a:t>
            </a:r>
            <a:r>
              <a:rPr lang="cs-CZ" sz="3200" dirty="0"/>
              <a:t> line</a:t>
            </a:r>
            <a:r>
              <a:rPr lang="en-US" sz="3200" dirty="0"/>
              <a:t>): </a:t>
            </a:r>
            <a:r>
              <a:rPr lang="cs-CZ" sz="3200" dirty="0" err="1"/>
              <a:t>foremen</a:t>
            </a:r>
            <a:r>
              <a:rPr lang="cs-CZ" sz="3200" dirty="0"/>
              <a:t> </a:t>
            </a:r>
            <a:r>
              <a:rPr lang="en-US" sz="3200" dirty="0"/>
              <a:t>&amp; </a:t>
            </a:r>
            <a:r>
              <a:rPr lang="cs-CZ" sz="3200" dirty="0" err="1"/>
              <a:t>white</a:t>
            </a:r>
            <a:r>
              <a:rPr lang="cs-CZ" sz="3200" dirty="0"/>
              <a:t> </a:t>
            </a:r>
            <a:r>
              <a:rPr lang="cs-CZ" sz="3200" dirty="0" err="1"/>
              <a:t>collar</a:t>
            </a:r>
            <a:r>
              <a:rPr lang="cs-CZ" sz="3200" dirty="0"/>
              <a:t> supervisor</a:t>
            </a:r>
            <a:endParaRPr lang="en-US" sz="3200" dirty="0"/>
          </a:p>
          <a:p>
            <a:r>
              <a:rPr lang="cs-CZ" sz="3200" b="1" dirty="0" err="1"/>
              <a:t>Middle</a:t>
            </a:r>
            <a:r>
              <a:rPr lang="cs-CZ" sz="3200" b="1" dirty="0"/>
              <a:t> management</a:t>
            </a:r>
            <a:r>
              <a:rPr lang="en-US" sz="3200" dirty="0"/>
              <a:t>: </a:t>
            </a:r>
            <a:r>
              <a:rPr lang="cs-CZ" sz="3200" dirty="0"/>
              <a:t>sales </a:t>
            </a:r>
            <a:r>
              <a:rPr lang="cs-CZ" sz="3200" dirty="0" err="1"/>
              <a:t>managers</a:t>
            </a:r>
            <a:r>
              <a:rPr lang="en-US" sz="3200" dirty="0"/>
              <a:t>, </a:t>
            </a:r>
            <a:r>
              <a:rPr lang="cs-CZ" sz="3200" dirty="0" err="1"/>
              <a:t>personnel</a:t>
            </a:r>
            <a:r>
              <a:rPr lang="cs-CZ" sz="3200" dirty="0"/>
              <a:t> </a:t>
            </a:r>
            <a:r>
              <a:rPr lang="cs-CZ" sz="3200" dirty="0" err="1"/>
              <a:t>managers</a:t>
            </a:r>
            <a:r>
              <a:rPr lang="cs-CZ" sz="3200" dirty="0"/>
              <a:t>, </a:t>
            </a:r>
            <a:r>
              <a:rPr lang="cs-CZ" sz="3200" dirty="0" err="1"/>
              <a:t>other</a:t>
            </a:r>
            <a:r>
              <a:rPr lang="cs-CZ" sz="3200" dirty="0"/>
              <a:t> </a:t>
            </a:r>
            <a:r>
              <a:rPr lang="cs-CZ" sz="3200" dirty="0" err="1"/>
              <a:t>departmental</a:t>
            </a:r>
            <a:r>
              <a:rPr lang="cs-CZ" sz="3200" dirty="0"/>
              <a:t> </a:t>
            </a:r>
            <a:r>
              <a:rPr lang="cs-CZ" sz="3200" dirty="0" err="1"/>
              <a:t>heads</a:t>
            </a:r>
            <a:endParaRPr lang="en-US" sz="3200" dirty="0"/>
          </a:p>
          <a:p>
            <a:r>
              <a:rPr lang="cs-CZ" sz="3200" b="1" dirty="0"/>
              <a:t>Top management</a:t>
            </a:r>
            <a:r>
              <a:rPr lang="en-US" sz="3200" dirty="0"/>
              <a:t>: </a:t>
            </a:r>
            <a:r>
              <a:rPr lang="cs-CZ" sz="3200" dirty="0" err="1"/>
              <a:t>company</a:t>
            </a:r>
            <a:r>
              <a:rPr lang="cs-CZ" sz="3200" dirty="0"/>
              <a:t> </a:t>
            </a:r>
            <a:r>
              <a:rPr lang="cs-CZ" sz="3200" dirty="0" err="1"/>
              <a:t>presidents</a:t>
            </a:r>
            <a:r>
              <a:rPr lang="cs-CZ" sz="3200" dirty="0"/>
              <a:t>, </a:t>
            </a:r>
            <a:r>
              <a:rPr lang="cs-CZ" sz="3200" dirty="0" err="1"/>
              <a:t>executives</a:t>
            </a:r>
            <a:r>
              <a:rPr lang="cs-CZ" sz="3200" dirty="0"/>
              <a:t>, vice </a:t>
            </a:r>
            <a:r>
              <a:rPr lang="cs-CZ" sz="3200" dirty="0" err="1"/>
              <a:t>presidents</a:t>
            </a:r>
            <a:endParaRPr lang="cs-CZ" sz="3200" dirty="0"/>
          </a:p>
        </p:txBody>
      </p:sp>
    </p:spTree>
    <p:extLst>
      <p:ext uri="{BB962C8B-B14F-4D97-AF65-F5344CB8AC3E}">
        <p14:creationId xmlns:p14="http://schemas.microsoft.com/office/powerpoint/2010/main" val="82311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normAutofit fontScale="90000"/>
          </a:bodyPr>
          <a:lstStyle/>
          <a:p>
            <a:r>
              <a:rPr lang="en-US" dirty="0"/>
              <a:t>The Types and Roles of Managers within the</a:t>
            </a:r>
            <a:r>
              <a:rPr lang="cs-CZ" dirty="0"/>
              <a:t> </a:t>
            </a:r>
            <a:r>
              <a:rPr lang="en-US" dirty="0"/>
              <a:t>Organization</a:t>
            </a:r>
            <a:endParaRPr lang="cs-CZ" dirty="0"/>
          </a:p>
        </p:txBody>
      </p:sp>
      <p:sp>
        <p:nvSpPr>
          <p:cNvPr id="4" name="Obdélník 3">
            <a:extLst>
              <a:ext uri="{FF2B5EF4-FFF2-40B4-BE49-F238E27FC236}">
                <a16:creationId xmlns:a16="http://schemas.microsoft.com/office/drawing/2014/main" id="{1C0CFBD5-903A-74C9-F55D-1FD8C3596E76}"/>
              </a:ext>
            </a:extLst>
          </p:cNvPr>
          <p:cNvSpPr/>
          <p:nvPr/>
        </p:nvSpPr>
        <p:spPr>
          <a:xfrm>
            <a:off x="2895788" y="2611777"/>
            <a:ext cx="6544638" cy="35034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a:extLst>
              <a:ext uri="{FF2B5EF4-FFF2-40B4-BE49-F238E27FC236}">
                <a16:creationId xmlns:a16="http://schemas.microsoft.com/office/drawing/2014/main" id="{1C5E6F23-78D1-0E35-1697-6803FB911041}"/>
              </a:ext>
            </a:extLst>
          </p:cNvPr>
          <p:cNvCxnSpPr>
            <a:cxnSpLocks/>
          </p:cNvCxnSpPr>
          <p:nvPr/>
        </p:nvCxnSpPr>
        <p:spPr>
          <a:xfrm>
            <a:off x="2895788" y="3752208"/>
            <a:ext cx="6544638" cy="0"/>
          </a:xfrm>
          <a:prstGeom prst="line">
            <a:avLst/>
          </a:prstGeom>
          <a:ln w="127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Přímá spojnice 5">
            <a:extLst>
              <a:ext uri="{FF2B5EF4-FFF2-40B4-BE49-F238E27FC236}">
                <a16:creationId xmlns:a16="http://schemas.microsoft.com/office/drawing/2014/main" id="{C942CC5C-1728-0DD7-761D-C17AF77786F5}"/>
              </a:ext>
            </a:extLst>
          </p:cNvPr>
          <p:cNvCxnSpPr>
            <a:cxnSpLocks/>
          </p:cNvCxnSpPr>
          <p:nvPr/>
        </p:nvCxnSpPr>
        <p:spPr>
          <a:xfrm>
            <a:off x="2895788" y="4896064"/>
            <a:ext cx="6544638" cy="0"/>
          </a:xfrm>
          <a:prstGeom prst="line">
            <a:avLst/>
          </a:prstGeom>
          <a:ln w="127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7" name="Přímá spojnice 6">
            <a:extLst>
              <a:ext uri="{FF2B5EF4-FFF2-40B4-BE49-F238E27FC236}">
                <a16:creationId xmlns:a16="http://schemas.microsoft.com/office/drawing/2014/main" id="{5BDD72A7-CC83-C68B-08C6-A6E7BBD19782}"/>
              </a:ext>
            </a:extLst>
          </p:cNvPr>
          <p:cNvCxnSpPr>
            <a:cxnSpLocks/>
            <a:endCxn id="4" idx="0"/>
          </p:cNvCxnSpPr>
          <p:nvPr/>
        </p:nvCxnSpPr>
        <p:spPr>
          <a:xfrm flipV="1">
            <a:off x="2895788" y="2611777"/>
            <a:ext cx="3272319" cy="3503487"/>
          </a:xfrm>
          <a:prstGeom prst="line">
            <a:avLst/>
          </a:prstGeom>
          <a:ln w="127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8" name="Přímá spojnice 7">
            <a:extLst>
              <a:ext uri="{FF2B5EF4-FFF2-40B4-BE49-F238E27FC236}">
                <a16:creationId xmlns:a16="http://schemas.microsoft.com/office/drawing/2014/main" id="{C534812A-884D-A974-2EA5-54BB749948BA}"/>
              </a:ext>
            </a:extLst>
          </p:cNvPr>
          <p:cNvCxnSpPr>
            <a:cxnSpLocks/>
            <a:stCxn id="4" idx="2"/>
          </p:cNvCxnSpPr>
          <p:nvPr/>
        </p:nvCxnSpPr>
        <p:spPr>
          <a:xfrm flipV="1">
            <a:off x="6168107" y="2608353"/>
            <a:ext cx="3234647" cy="3506911"/>
          </a:xfrm>
          <a:prstGeom prst="line">
            <a:avLst/>
          </a:prstGeom>
          <a:ln w="127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9" name="TextovéPole 8">
            <a:extLst>
              <a:ext uri="{FF2B5EF4-FFF2-40B4-BE49-F238E27FC236}">
                <a16:creationId xmlns:a16="http://schemas.microsoft.com/office/drawing/2014/main" id="{DEC09560-5FB3-559D-E1B0-C7BFC4EDE897}"/>
              </a:ext>
            </a:extLst>
          </p:cNvPr>
          <p:cNvSpPr txBox="1"/>
          <p:nvPr/>
        </p:nvSpPr>
        <p:spPr>
          <a:xfrm>
            <a:off x="457198" y="3059668"/>
            <a:ext cx="2035969" cy="369332"/>
          </a:xfrm>
          <a:prstGeom prst="rect">
            <a:avLst/>
          </a:prstGeom>
          <a:noFill/>
        </p:spPr>
        <p:txBody>
          <a:bodyPr wrap="square" rtlCol="0">
            <a:spAutoFit/>
          </a:bodyPr>
          <a:lstStyle/>
          <a:p>
            <a:r>
              <a:rPr lang="cs-CZ" dirty="0"/>
              <a:t>Top Management</a:t>
            </a:r>
          </a:p>
        </p:txBody>
      </p:sp>
      <p:sp>
        <p:nvSpPr>
          <p:cNvPr id="10" name="TextovéPole 9">
            <a:extLst>
              <a:ext uri="{FF2B5EF4-FFF2-40B4-BE49-F238E27FC236}">
                <a16:creationId xmlns:a16="http://schemas.microsoft.com/office/drawing/2014/main" id="{EA0EB1F2-A60E-FD84-457C-58553692F686}"/>
              </a:ext>
            </a:extLst>
          </p:cNvPr>
          <p:cNvSpPr txBox="1"/>
          <p:nvPr/>
        </p:nvSpPr>
        <p:spPr>
          <a:xfrm>
            <a:off x="457199" y="4124325"/>
            <a:ext cx="2332047" cy="369332"/>
          </a:xfrm>
          <a:prstGeom prst="rect">
            <a:avLst/>
          </a:prstGeom>
          <a:noFill/>
        </p:spPr>
        <p:txBody>
          <a:bodyPr wrap="square" rtlCol="0">
            <a:spAutoFit/>
          </a:bodyPr>
          <a:lstStyle/>
          <a:p>
            <a:r>
              <a:rPr lang="cs-CZ" dirty="0" err="1"/>
              <a:t>Middle</a:t>
            </a:r>
            <a:r>
              <a:rPr lang="cs-CZ" dirty="0"/>
              <a:t> Management</a:t>
            </a:r>
          </a:p>
        </p:txBody>
      </p:sp>
      <p:sp>
        <p:nvSpPr>
          <p:cNvPr id="11" name="TextovéPole 10">
            <a:extLst>
              <a:ext uri="{FF2B5EF4-FFF2-40B4-BE49-F238E27FC236}">
                <a16:creationId xmlns:a16="http://schemas.microsoft.com/office/drawing/2014/main" id="{33282919-EE3D-0B15-0832-8812A8C68755}"/>
              </a:ext>
            </a:extLst>
          </p:cNvPr>
          <p:cNvSpPr txBox="1"/>
          <p:nvPr/>
        </p:nvSpPr>
        <p:spPr>
          <a:xfrm>
            <a:off x="457198" y="5253789"/>
            <a:ext cx="2035969" cy="369332"/>
          </a:xfrm>
          <a:prstGeom prst="rect">
            <a:avLst/>
          </a:prstGeom>
          <a:noFill/>
        </p:spPr>
        <p:txBody>
          <a:bodyPr wrap="square" rtlCol="0">
            <a:spAutoFit/>
          </a:bodyPr>
          <a:lstStyle/>
          <a:p>
            <a:r>
              <a:rPr lang="cs-CZ" dirty="0" err="1"/>
              <a:t>Lower</a:t>
            </a:r>
            <a:r>
              <a:rPr lang="cs-CZ" dirty="0"/>
              <a:t> Level</a:t>
            </a:r>
          </a:p>
        </p:txBody>
      </p:sp>
      <p:sp>
        <p:nvSpPr>
          <p:cNvPr id="12" name="TextovéPole 11">
            <a:extLst>
              <a:ext uri="{FF2B5EF4-FFF2-40B4-BE49-F238E27FC236}">
                <a16:creationId xmlns:a16="http://schemas.microsoft.com/office/drawing/2014/main" id="{464ECD3A-3726-AA49-878C-21506B7FE484}"/>
              </a:ext>
            </a:extLst>
          </p:cNvPr>
          <p:cNvSpPr txBox="1"/>
          <p:nvPr/>
        </p:nvSpPr>
        <p:spPr>
          <a:xfrm>
            <a:off x="3245642" y="2934053"/>
            <a:ext cx="2035969" cy="369332"/>
          </a:xfrm>
          <a:prstGeom prst="rect">
            <a:avLst/>
          </a:prstGeom>
          <a:noFill/>
        </p:spPr>
        <p:txBody>
          <a:bodyPr wrap="square" rtlCol="0">
            <a:spAutoFit/>
          </a:bodyPr>
          <a:lstStyle/>
          <a:p>
            <a:r>
              <a:rPr lang="cs-CZ" dirty="0" err="1"/>
              <a:t>Conceptual</a:t>
            </a:r>
            <a:r>
              <a:rPr lang="cs-CZ" dirty="0"/>
              <a:t> </a:t>
            </a:r>
            <a:r>
              <a:rPr lang="cs-CZ" dirty="0" err="1"/>
              <a:t>Skills</a:t>
            </a:r>
            <a:endParaRPr lang="cs-CZ" dirty="0"/>
          </a:p>
        </p:txBody>
      </p:sp>
      <p:sp>
        <p:nvSpPr>
          <p:cNvPr id="13" name="TextovéPole 12">
            <a:extLst>
              <a:ext uri="{FF2B5EF4-FFF2-40B4-BE49-F238E27FC236}">
                <a16:creationId xmlns:a16="http://schemas.microsoft.com/office/drawing/2014/main" id="{E08E01AF-7906-37AD-FA19-8F2FA88FEECD}"/>
              </a:ext>
            </a:extLst>
          </p:cNvPr>
          <p:cNvSpPr txBox="1"/>
          <p:nvPr/>
        </p:nvSpPr>
        <p:spPr>
          <a:xfrm>
            <a:off x="5029774" y="4124325"/>
            <a:ext cx="2304811" cy="369332"/>
          </a:xfrm>
          <a:prstGeom prst="rect">
            <a:avLst/>
          </a:prstGeom>
          <a:noFill/>
        </p:spPr>
        <p:txBody>
          <a:bodyPr wrap="square" rtlCol="0">
            <a:spAutoFit/>
          </a:bodyPr>
          <a:lstStyle/>
          <a:p>
            <a:r>
              <a:rPr lang="cs-CZ" dirty="0" err="1"/>
              <a:t>Human</a:t>
            </a:r>
            <a:r>
              <a:rPr lang="cs-CZ" dirty="0"/>
              <a:t> </a:t>
            </a:r>
            <a:r>
              <a:rPr lang="cs-CZ" dirty="0" err="1"/>
              <a:t>Relation</a:t>
            </a:r>
            <a:r>
              <a:rPr lang="cs-CZ" dirty="0"/>
              <a:t> </a:t>
            </a:r>
            <a:r>
              <a:rPr lang="cs-CZ" dirty="0" err="1"/>
              <a:t>Skills</a:t>
            </a:r>
            <a:endParaRPr lang="cs-CZ" dirty="0"/>
          </a:p>
        </p:txBody>
      </p:sp>
      <p:sp>
        <p:nvSpPr>
          <p:cNvPr id="14" name="TextovéPole 13">
            <a:extLst>
              <a:ext uri="{FF2B5EF4-FFF2-40B4-BE49-F238E27FC236}">
                <a16:creationId xmlns:a16="http://schemas.microsoft.com/office/drawing/2014/main" id="{D6D9692E-73DC-1C28-E751-9643E990C6D2}"/>
              </a:ext>
            </a:extLst>
          </p:cNvPr>
          <p:cNvSpPr txBox="1"/>
          <p:nvPr/>
        </p:nvSpPr>
        <p:spPr>
          <a:xfrm>
            <a:off x="7306440" y="5322308"/>
            <a:ext cx="1866470" cy="369332"/>
          </a:xfrm>
          <a:prstGeom prst="rect">
            <a:avLst/>
          </a:prstGeom>
          <a:noFill/>
        </p:spPr>
        <p:txBody>
          <a:bodyPr wrap="square" rtlCol="0">
            <a:spAutoFit/>
          </a:bodyPr>
          <a:lstStyle/>
          <a:p>
            <a:r>
              <a:rPr lang="cs-CZ" dirty="0" err="1"/>
              <a:t>Technical</a:t>
            </a:r>
            <a:r>
              <a:rPr lang="cs-CZ" dirty="0"/>
              <a:t> </a:t>
            </a:r>
            <a:r>
              <a:rPr lang="cs-CZ" dirty="0" err="1"/>
              <a:t>Skills</a:t>
            </a:r>
            <a:endParaRPr lang="cs-CZ" dirty="0"/>
          </a:p>
        </p:txBody>
      </p:sp>
    </p:spTree>
    <p:extLst>
      <p:ext uri="{BB962C8B-B14F-4D97-AF65-F5344CB8AC3E}">
        <p14:creationId xmlns:p14="http://schemas.microsoft.com/office/powerpoint/2010/main" val="78750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a:t>Outsourcing</a:t>
            </a:r>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dirty="0"/>
              <a:t>Outsourcing is a business practice in which services or job functions are hired out to a third party on a contract or ongoing basis.</a:t>
            </a:r>
            <a:endParaRPr lang="cs-CZ" dirty="0"/>
          </a:p>
          <a:p>
            <a:r>
              <a:rPr lang="en-US" dirty="0"/>
              <a:t>Companies may choose to outsource services</a:t>
            </a:r>
            <a:endParaRPr lang="cs-CZ" dirty="0"/>
          </a:p>
          <a:p>
            <a:pPr lvl="1"/>
            <a:r>
              <a:rPr lang="en-US" dirty="0"/>
              <a:t>onshore (within their own country),</a:t>
            </a:r>
            <a:endParaRPr lang="cs-CZ" dirty="0"/>
          </a:p>
          <a:p>
            <a:pPr lvl="1"/>
            <a:r>
              <a:rPr lang="en-US" dirty="0"/>
              <a:t>nearshore (to a neighboring country or one in the same time zone), or</a:t>
            </a:r>
            <a:endParaRPr lang="cs-CZ" dirty="0"/>
          </a:p>
          <a:p>
            <a:pPr lvl="1"/>
            <a:r>
              <a:rPr lang="en-US" dirty="0"/>
              <a:t>offshore (to a more distant country). </a:t>
            </a:r>
            <a:endParaRPr lang="cs-CZ" dirty="0"/>
          </a:p>
        </p:txBody>
      </p:sp>
    </p:spTree>
    <p:extLst>
      <p:ext uri="{BB962C8B-B14F-4D97-AF65-F5344CB8AC3E}">
        <p14:creationId xmlns:p14="http://schemas.microsoft.com/office/powerpoint/2010/main" val="224780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What</a:t>
            </a:r>
            <a:r>
              <a:rPr lang="cs-CZ" dirty="0"/>
              <a:t> </a:t>
            </a:r>
            <a:r>
              <a:rPr lang="cs-CZ" dirty="0" err="1"/>
              <a:t>activities</a:t>
            </a:r>
            <a:r>
              <a:rPr lang="cs-CZ" dirty="0"/>
              <a:t> </a:t>
            </a:r>
            <a:r>
              <a:rPr lang="cs-CZ" dirty="0" err="1"/>
              <a:t>can</a:t>
            </a:r>
            <a:r>
              <a:rPr lang="cs-CZ" dirty="0"/>
              <a:t> </a:t>
            </a:r>
            <a:r>
              <a:rPr lang="cs-CZ" dirty="0" err="1"/>
              <a:t>be</a:t>
            </a:r>
            <a:r>
              <a:rPr lang="cs-CZ" dirty="0"/>
              <a:t> </a:t>
            </a:r>
            <a:r>
              <a:rPr lang="cs-CZ" dirty="0" err="1"/>
              <a:t>easily</a:t>
            </a:r>
            <a:r>
              <a:rPr lang="cs-CZ" dirty="0"/>
              <a:t> </a:t>
            </a:r>
            <a:r>
              <a:rPr lang="cs-CZ" dirty="0" err="1"/>
              <a:t>outsourced</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fontScale="70000" lnSpcReduction="20000"/>
          </a:bodyPr>
          <a:lstStyle/>
          <a:p>
            <a:pPr marL="514350" indent="-514350">
              <a:buFont typeface="+mj-lt"/>
              <a:buAutoNum type="arabicPeriod"/>
            </a:pPr>
            <a:r>
              <a:rPr lang="cs-CZ" dirty="0" err="1"/>
              <a:t>Accounting</a:t>
            </a:r>
            <a:r>
              <a:rPr lang="cs-CZ" dirty="0"/>
              <a:t> and Finance</a:t>
            </a:r>
          </a:p>
          <a:p>
            <a:pPr marL="514350" indent="-514350">
              <a:buFont typeface="+mj-lt"/>
              <a:buAutoNum type="arabicPeriod"/>
            </a:pPr>
            <a:r>
              <a:rPr lang="cs-CZ" dirty="0"/>
              <a:t>Marketing</a:t>
            </a:r>
          </a:p>
          <a:p>
            <a:pPr marL="514350" indent="-514350">
              <a:buFont typeface="+mj-lt"/>
              <a:buAutoNum type="arabicPeriod"/>
            </a:pPr>
            <a:r>
              <a:rPr lang="cs-CZ" dirty="0" err="1"/>
              <a:t>Customer</a:t>
            </a:r>
            <a:r>
              <a:rPr lang="cs-CZ" dirty="0"/>
              <a:t> Support</a:t>
            </a:r>
          </a:p>
          <a:p>
            <a:pPr marL="514350" indent="-514350">
              <a:buFont typeface="+mj-lt"/>
              <a:buAutoNum type="arabicPeriod"/>
            </a:pPr>
            <a:r>
              <a:rPr lang="cs-CZ" dirty="0"/>
              <a:t>Sales</a:t>
            </a:r>
          </a:p>
          <a:p>
            <a:pPr marL="514350" indent="-514350">
              <a:buFont typeface="+mj-lt"/>
              <a:buAutoNum type="arabicPeriod"/>
            </a:pPr>
            <a:r>
              <a:rPr lang="cs-CZ" dirty="0"/>
              <a:t>IT and Helpdesk</a:t>
            </a:r>
          </a:p>
          <a:p>
            <a:pPr marL="514350" indent="-514350">
              <a:buFont typeface="+mj-lt"/>
              <a:buAutoNum type="arabicPeriod"/>
            </a:pPr>
            <a:r>
              <a:rPr lang="cs-CZ" dirty="0" err="1"/>
              <a:t>Human</a:t>
            </a:r>
            <a:r>
              <a:rPr lang="cs-CZ" dirty="0"/>
              <a:t> </a:t>
            </a:r>
            <a:r>
              <a:rPr lang="cs-CZ" dirty="0" err="1"/>
              <a:t>Resources</a:t>
            </a:r>
            <a:endParaRPr lang="cs-CZ" dirty="0"/>
          </a:p>
          <a:p>
            <a:pPr marL="514350" indent="-514350">
              <a:buFont typeface="+mj-lt"/>
              <a:buAutoNum type="arabicPeriod"/>
            </a:pPr>
            <a:r>
              <a:rPr lang="cs-CZ" dirty="0" err="1"/>
              <a:t>Shipping</a:t>
            </a:r>
            <a:r>
              <a:rPr lang="cs-CZ" dirty="0"/>
              <a:t> and </a:t>
            </a:r>
            <a:r>
              <a:rPr lang="cs-CZ" dirty="0" err="1"/>
              <a:t>Logistics</a:t>
            </a:r>
            <a:endParaRPr lang="cs-CZ" dirty="0"/>
          </a:p>
          <a:p>
            <a:pPr marL="514350" indent="-514350">
              <a:buFont typeface="+mj-lt"/>
              <a:buAutoNum type="arabicPeriod"/>
            </a:pPr>
            <a:r>
              <a:rPr lang="cs-CZ" dirty="0" err="1"/>
              <a:t>Research</a:t>
            </a:r>
            <a:r>
              <a:rPr lang="cs-CZ" dirty="0"/>
              <a:t> and Development</a:t>
            </a:r>
          </a:p>
          <a:p>
            <a:pPr marL="514350" indent="-514350">
              <a:buFont typeface="+mj-lt"/>
              <a:buAutoNum type="arabicPeriod"/>
            </a:pPr>
            <a:r>
              <a:rPr lang="cs-CZ" dirty="0"/>
              <a:t>Admin</a:t>
            </a:r>
          </a:p>
          <a:p>
            <a:pPr marL="514350" indent="-514350">
              <a:buFont typeface="+mj-lt"/>
              <a:buAutoNum type="arabicPeriod"/>
            </a:pPr>
            <a:r>
              <a:rPr lang="cs-CZ" dirty="0" err="1"/>
              <a:t>Creatives</a:t>
            </a:r>
            <a:endParaRPr lang="cs-CZ" dirty="0"/>
          </a:p>
        </p:txBody>
      </p:sp>
    </p:spTree>
    <p:extLst>
      <p:ext uri="{BB962C8B-B14F-4D97-AF65-F5344CB8AC3E}">
        <p14:creationId xmlns:p14="http://schemas.microsoft.com/office/powerpoint/2010/main" val="1996407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a:xfrm>
            <a:off x="775664" y="1032711"/>
            <a:ext cx="8738937" cy="890269"/>
          </a:xfrm>
        </p:spPr>
        <p:txBody>
          <a:bodyPr/>
          <a:lstStyle/>
          <a:p>
            <a:r>
              <a:rPr lang="cs-CZ" dirty="0"/>
              <a:t>Pros and </a:t>
            </a:r>
            <a:r>
              <a:rPr lang="cs-CZ" dirty="0" err="1"/>
              <a:t>cons</a:t>
            </a:r>
            <a:endParaRPr lang="cs-CZ" dirty="0"/>
          </a:p>
        </p:txBody>
      </p:sp>
      <p:graphicFrame>
        <p:nvGraphicFramePr>
          <p:cNvPr id="6" name="Tabulka 5">
            <a:extLst>
              <a:ext uri="{FF2B5EF4-FFF2-40B4-BE49-F238E27FC236}">
                <a16:creationId xmlns:a16="http://schemas.microsoft.com/office/drawing/2014/main" id="{F54C5BB9-8D56-6052-CB64-188851B5963D}"/>
              </a:ext>
            </a:extLst>
          </p:cNvPr>
          <p:cNvGraphicFramePr>
            <a:graphicFrameLocks noGrp="1"/>
          </p:cNvGraphicFramePr>
          <p:nvPr>
            <p:extLst>
              <p:ext uri="{D42A27DB-BD31-4B8C-83A1-F6EECF244321}">
                <p14:modId xmlns:p14="http://schemas.microsoft.com/office/powerpoint/2010/main" val="1926505600"/>
              </p:ext>
            </p:extLst>
          </p:nvPr>
        </p:nvGraphicFramePr>
        <p:xfrm>
          <a:off x="664369" y="1807369"/>
          <a:ext cx="8529637" cy="4804599"/>
        </p:xfrm>
        <a:graphic>
          <a:graphicData uri="http://schemas.openxmlformats.org/drawingml/2006/table">
            <a:tbl>
              <a:tblPr/>
              <a:tblGrid>
                <a:gridCol w="4267124">
                  <a:extLst>
                    <a:ext uri="{9D8B030D-6E8A-4147-A177-3AD203B41FA5}">
                      <a16:colId xmlns:a16="http://schemas.microsoft.com/office/drawing/2014/main" val="962816611"/>
                    </a:ext>
                  </a:extLst>
                </a:gridCol>
                <a:gridCol w="4262513">
                  <a:extLst>
                    <a:ext uri="{9D8B030D-6E8A-4147-A177-3AD203B41FA5}">
                      <a16:colId xmlns:a16="http://schemas.microsoft.com/office/drawing/2014/main" val="3710463821"/>
                    </a:ext>
                  </a:extLst>
                </a:gridCol>
              </a:tblGrid>
              <a:tr h="366256">
                <a:tc>
                  <a:txBody>
                    <a:bodyPr/>
                    <a:lstStyle/>
                    <a:p>
                      <a:pPr fontAlgn="ctr"/>
                      <a:r>
                        <a:rPr lang="cs-CZ" sz="1300" cap="all" dirty="0">
                          <a:solidFill>
                            <a:schemeClr val="tx1"/>
                          </a:solidFill>
                          <a:effectLst/>
                        </a:rPr>
                        <a:t>OUTSOURCING BENEFITS</a:t>
                      </a:r>
                    </a:p>
                  </a:txBody>
                  <a:tcPr marL="67484" marR="67484" marT="67484" marB="674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60000"/>
                        <a:lumOff val="40000"/>
                      </a:schemeClr>
                    </a:solidFill>
                  </a:tcPr>
                </a:tc>
                <a:tc>
                  <a:txBody>
                    <a:bodyPr/>
                    <a:lstStyle/>
                    <a:p>
                      <a:pPr fontAlgn="ctr"/>
                      <a:r>
                        <a:rPr lang="cs-CZ" sz="1300" cap="all" dirty="0">
                          <a:solidFill>
                            <a:schemeClr val="tx1"/>
                          </a:solidFill>
                          <a:effectLst/>
                        </a:rPr>
                        <a:t>OUTSOURCING RISKS</a:t>
                      </a:r>
                    </a:p>
                  </a:txBody>
                  <a:tcPr marL="67484" marR="67484" marT="67484" marB="6748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73208510"/>
                  </a:ext>
                </a:extLst>
              </a:tr>
              <a:tr h="4438343">
                <a:tc>
                  <a:txBody>
                    <a:bodyPr/>
                    <a:lstStyle/>
                    <a:p>
                      <a:pPr marL="285750" indent="-285750">
                        <a:buFont typeface="Arial" panose="020B0604020202020204" pitchFamily="34" charset="0"/>
                        <a:buChar char="•"/>
                      </a:pPr>
                      <a:r>
                        <a:rPr lang="en-US" sz="1600" b="1" dirty="0">
                          <a:effectLst/>
                        </a:rPr>
                        <a:t>lower costs </a:t>
                      </a:r>
                      <a:r>
                        <a:rPr lang="en-US" sz="1600" dirty="0">
                          <a:effectLst/>
                        </a:rPr>
                        <a:t>(due to economies of scale or lower labor rates)</a:t>
                      </a:r>
                    </a:p>
                    <a:p>
                      <a:pPr marL="285750" indent="-285750">
                        <a:buFont typeface="Arial" panose="020B0604020202020204" pitchFamily="34" charset="0"/>
                        <a:buChar char="•"/>
                      </a:pPr>
                      <a:r>
                        <a:rPr lang="en-US" sz="1600" b="1" dirty="0">
                          <a:effectLst/>
                        </a:rPr>
                        <a:t>increased efficiency</a:t>
                      </a:r>
                    </a:p>
                    <a:p>
                      <a:pPr marL="285750" indent="-285750">
                        <a:buFont typeface="Arial" panose="020B0604020202020204" pitchFamily="34" charset="0"/>
                        <a:buChar char="•"/>
                      </a:pPr>
                      <a:r>
                        <a:rPr lang="en-US" sz="1600" b="1" dirty="0">
                          <a:effectLst/>
                        </a:rPr>
                        <a:t>variable capacity</a:t>
                      </a:r>
                    </a:p>
                    <a:p>
                      <a:pPr marL="285750" indent="-285750">
                        <a:buFont typeface="Arial" panose="020B0604020202020204" pitchFamily="34" charset="0"/>
                        <a:buChar char="•"/>
                      </a:pPr>
                      <a:r>
                        <a:rPr lang="en-US" sz="1600" b="1" dirty="0">
                          <a:effectLst/>
                        </a:rPr>
                        <a:t>increased focus on strategy/core competencies</a:t>
                      </a:r>
                    </a:p>
                    <a:p>
                      <a:pPr marL="285750" indent="-285750">
                        <a:buFont typeface="Arial" panose="020B0604020202020204" pitchFamily="34" charset="0"/>
                        <a:buChar char="•"/>
                      </a:pPr>
                      <a:r>
                        <a:rPr lang="en-US" sz="1600" dirty="0">
                          <a:effectLst/>
                        </a:rPr>
                        <a:t>access to skills or resources</a:t>
                      </a:r>
                    </a:p>
                    <a:p>
                      <a:pPr marL="285750" indent="-285750">
                        <a:buFont typeface="Arial" panose="020B0604020202020204" pitchFamily="34" charset="0"/>
                        <a:buChar char="•"/>
                      </a:pPr>
                      <a:r>
                        <a:rPr lang="en-US" sz="1600" dirty="0">
                          <a:effectLst/>
                        </a:rPr>
                        <a:t>increased flexibility to meet changing business and commercial conditions</a:t>
                      </a:r>
                    </a:p>
                    <a:p>
                      <a:pPr marL="285750" indent="-285750">
                        <a:buFont typeface="Arial" panose="020B0604020202020204" pitchFamily="34" charset="0"/>
                        <a:buChar char="•"/>
                      </a:pPr>
                      <a:r>
                        <a:rPr lang="en-US" sz="1600" dirty="0">
                          <a:effectLst/>
                        </a:rPr>
                        <a:t>accelerated time to market</a:t>
                      </a:r>
                    </a:p>
                    <a:p>
                      <a:pPr marL="285750" indent="-285750">
                        <a:buFont typeface="Arial" panose="020B0604020202020204" pitchFamily="34" charset="0"/>
                        <a:buChar char="•"/>
                      </a:pPr>
                      <a:r>
                        <a:rPr lang="en-US" sz="1600" dirty="0">
                          <a:effectLst/>
                        </a:rPr>
                        <a:t>lower ongoing investment in internal infrastructure</a:t>
                      </a:r>
                    </a:p>
                    <a:p>
                      <a:pPr marL="285750" indent="-285750">
                        <a:buFont typeface="Arial" panose="020B0604020202020204" pitchFamily="34" charset="0"/>
                        <a:buChar char="•"/>
                      </a:pPr>
                      <a:r>
                        <a:rPr lang="en-US" sz="1600" dirty="0">
                          <a:effectLst/>
                        </a:rPr>
                        <a:t>access to innovation, intellectual property, and thought leadership</a:t>
                      </a:r>
                    </a:p>
                    <a:p>
                      <a:pPr marL="285750" indent="-285750">
                        <a:buFont typeface="Arial" panose="020B0604020202020204" pitchFamily="34" charset="0"/>
                        <a:buChar char="•"/>
                      </a:pPr>
                      <a:r>
                        <a:rPr lang="en-US" sz="1600" dirty="0">
                          <a:effectLst/>
                        </a:rPr>
                        <a:t>possible cash influx resulting from transfer of assets to the new provider</a:t>
                      </a:r>
                    </a:p>
                  </a:txBody>
                  <a:tcPr marL="67484" marR="67484" marT="67484" marB="674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en-US" sz="1600" b="1" dirty="0">
                          <a:effectLst/>
                        </a:rPr>
                        <a:t>slower turnaround time</a:t>
                      </a:r>
                    </a:p>
                    <a:p>
                      <a:pPr marL="285750" indent="-285750">
                        <a:buFont typeface="Arial" panose="020B0604020202020204" pitchFamily="34" charset="0"/>
                        <a:buChar char="•"/>
                      </a:pPr>
                      <a:r>
                        <a:rPr lang="en-US" sz="1600" b="1" dirty="0">
                          <a:effectLst/>
                        </a:rPr>
                        <a:t>lack of business or domain knowledge</a:t>
                      </a:r>
                    </a:p>
                    <a:p>
                      <a:pPr marL="285750" indent="-285750">
                        <a:buFont typeface="Arial" panose="020B0604020202020204" pitchFamily="34" charset="0"/>
                        <a:buChar char="•"/>
                      </a:pPr>
                      <a:r>
                        <a:rPr lang="en-US" sz="1600" b="1" dirty="0">
                          <a:effectLst/>
                        </a:rPr>
                        <a:t>language and cultural barriers</a:t>
                      </a:r>
                    </a:p>
                    <a:p>
                      <a:pPr marL="285750" indent="-285750">
                        <a:buFont typeface="Arial" panose="020B0604020202020204" pitchFamily="34" charset="0"/>
                        <a:buChar char="•"/>
                      </a:pPr>
                      <a:r>
                        <a:rPr lang="en-US" sz="1600" dirty="0">
                          <a:effectLst/>
                        </a:rPr>
                        <a:t>time zone differences</a:t>
                      </a:r>
                    </a:p>
                    <a:p>
                      <a:pPr marL="285750" indent="-285750">
                        <a:buFont typeface="Arial" panose="020B0604020202020204" pitchFamily="34" charset="0"/>
                        <a:buChar char="•"/>
                      </a:pPr>
                      <a:r>
                        <a:rPr lang="en-US" sz="1600" dirty="0">
                          <a:effectLst/>
                        </a:rPr>
                        <a:t>lack of control</a:t>
                      </a:r>
                    </a:p>
                  </a:txBody>
                  <a:tcPr marL="67484" marR="67484" marT="67484" marB="674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66022574"/>
                  </a:ext>
                </a:extLst>
              </a:tr>
            </a:tbl>
          </a:graphicData>
        </a:graphic>
      </p:graphicFrame>
    </p:spTree>
    <p:extLst>
      <p:ext uri="{BB962C8B-B14F-4D97-AF65-F5344CB8AC3E}">
        <p14:creationId xmlns:p14="http://schemas.microsoft.com/office/powerpoint/2010/main" val="62610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a:xfrm>
            <a:off x="1964531" y="1604211"/>
            <a:ext cx="7612606" cy="890269"/>
          </a:xfrm>
        </p:spPr>
        <p:txBody>
          <a:bodyPr/>
          <a:lstStyle/>
          <a:p>
            <a:r>
              <a:rPr lang="cs-CZ" dirty="0" err="1"/>
              <a:t>Discussion</a:t>
            </a:r>
            <a:r>
              <a:rPr lang="cs-CZ" dirty="0"/>
              <a:t> 2 - </a:t>
            </a:r>
            <a:r>
              <a:rPr lang="cs-CZ" dirty="0" err="1"/>
              <a:t>Organizing</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a:xfrm>
            <a:off x="838200" y="2719137"/>
            <a:ext cx="8738937" cy="1574257"/>
          </a:xfrm>
        </p:spPr>
        <p:txBody>
          <a:bodyPr>
            <a:normAutofit/>
          </a:bodyPr>
          <a:lstStyle/>
          <a:p>
            <a:pPr marL="514350" indent="-514350">
              <a:buFont typeface="+mj-lt"/>
              <a:buAutoNum type="arabicPeriod"/>
            </a:pPr>
            <a:r>
              <a:rPr lang="cs-CZ" dirty="0" err="1"/>
              <a:t>Let‘s</a:t>
            </a:r>
            <a:r>
              <a:rPr lang="cs-CZ" dirty="0"/>
              <a:t> </a:t>
            </a:r>
            <a:r>
              <a:rPr lang="cs-CZ" dirty="0" err="1"/>
              <a:t>discuss</a:t>
            </a:r>
            <a:r>
              <a:rPr lang="cs-CZ" dirty="0"/>
              <a:t> </a:t>
            </a:r>
            <a:r>
              <a:rPr lang="cs-CZ" dirty="0" err="1"/>
              <a:t>the</a:t>
            </a:r>
            <a:r>
              <a:rPr lang="cs-CZ" dirty="0"/>
              <a:t> </a:t>
            </a:r>
            <a:r>
              <a:rPr lang="cs-CZ" dirty="0" err="1"/>
              <a:t>organization</a:t>
            </a:r>
            <a:r>
              <a:rPr lang="cs-CZ" dirty="0"/>
              <a:t> </a:t>
            </a:r>
            <a:r>
              <a:rPr lang="cs-CZ" dirty="0" err="1"/>
              <a:t>structure</a:t>
            </a:r>
            <a:r>
              <a:rPr lang="cs-CZ" dirty="0"/>
              <a:t> </a:t>
            </a:r>
            <a:r>
              <a:rPr lang="cs-CZ" dirty="0" err="1"/>
              <a:t>at</a:t>
            </a:r>
            <a:r>
              <a:rPr lang="cs-CZ" dirty="0"/>
              <a:t> </a:t>
            </a:r>
            <a:r>
              <a:rPr lang="cs-CZ" dirty="0" err="1"/>
              <a:t>your</a:t>
            </a:r>
            <a:r>
              <a:rPr lang="cs-CZ" dirty="0"/>
              <a:t> university, </a:t>
            </a:r>
            <a:r>
              <a:rPr lang="cs-CZ" dirty="0" err="1"/>
              <a:t>the</a:t>
            </a:r>
            <a:r>
              <a:rPr lang="cs-CZ" dirty="0"/>
              <a:t> </a:t>
            </a:r>
            <a:r>
              <a:rPr lang="cs-CZ" dirty="0" err="1"/>
              <a:t>span</a:t>
            </a:r>
            <a:r>
              <a:rPr lang="cs-CZ" dirty="0"/>
              <a:t> of </a:t>
            </a:r>
            <a:r>
              <a:rPr lang="cs-CZ" dirty="0" err="1"/>
              <a:t>control</a:t>
            </a:r>
            <a:r>
              <a:rPr lang="cs-CZ" dirty="0"/>
              <a:t>, level of </a:t>
            </a:r>
            <a:r>
              <a:rPr lang="cs-CZ" dirty="0" err="1"/>
              <a:t>formalization</a:t>
            </a:r>
            <a:r>
              <a:rPr lang="cs-CZ" dirty="0"/>
              <a:t>, outsourcing </a:t>
            </a:r>
            <a:r>
              <a:rPr lang="cs-CZ" dirty="0" err="1"/>
              <a:t>etc</a:t>
            </a:r>
            <a:r>
              <a:rPr lang="cs-CZ" dirty="0"/>
              <a:t>.</a:t>
            </a:r>
          </a:p>
        </p:txBody>
      </p:sp>
      <p:pic>
        <p:nvPicPr>
          <p:cNvPr id="5" name="Grafický objekt 4" descr="Samolepicí poznámky se souvislou výplní">
            <a:extLst>
              <a:ext uri="{FF2B5EF4-FFF2-40B4-BE49-F238E27FC236}">
                <a16:creationId xmlns:a16="http://schemas.microsoft.com/office/drawing/2014/main" id="{54A73FAB-8174-D7B9-E511-EBD2572CDE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580080"/>
            <a:ext cx="914400" cy="914400"/>
          </a:xfrm>
          <a:prstGeom prst="rect">
            <a:avLst/>
          </a:prstGeom>
        </p:spPr>
      </p:pic>
    </p:spTree>
    <p:extLst>
      <p:ext uri="{BB962C8B-B14F-4D97-AF65-F5344CB8AC3E}">
        <p14:creationId xmlns:p14="http://schemas.microsoft.com/office/powerpoint/2010/main" val="3816805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Leading</a:t>
            </a:r>
            <a:r>
              <a:rPr lang="cs-CZ" dirty="0"/>
              <a:t> / </a:t>
            </a:r>
            <a:r>
              <a:rPr lang="cs-CZ" dirty="0" err="1"/>
              <a:t>Directing</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dirty="0"/>
              <a:t>This function involves</a:t>
            </a:r>
            <a:endParaRPr lang="cs-CZ" dirty="0"/>
          </a:p>
          <a:p>
            <a:pPr marL="971550" lvl="1" indent="-514350">
              <a:buFont typeface="+mj-lt"/>
              <a:buAutoNum type="arabicPeriod"/>
            </a:pPr>
            <a:r>
              <a:rPr lang="en-US" dirty="0"/>
              <a:t>articulating a vision,</a:t>
            </a:r>
            <a:endParaRPr lang="cs-CZ" dirty="0"/>
          </a:p>
          <a:p>
            <a:pPr marL="971550" lvl="1" indent="-514350">
              <a:buFont typeface="+mj-lt"/>
              <a:buAutoNum type="arabicPeriod"/>
            </a:pPr>
            <a:r>
              <a:rPr lang="en-US" dirty="0"/>
              <a:t>energizing employees,</a:t>
            </a:r>
            <a:endParaRPr lang="cs-CZ" dirty="0"/>
          </a:p>
          <a:p>
            <a:pPr marL="971550" lvl="1" indent="-514350">
              <a:buFont typeface="+mj-lt"/>
              <a:buAutoNum type="arabicPeriod"/>
            </a:pPr>
            <a:r>
              <a:rPr lang="en-US" dirty="0"/>
              <a:t>inspiring</a:t>
            </a:r>
            <a:r>
              <a:rPr lang="cs-CZ" dirty="0"/>
              <a:t> </a:t>
            </a:r>
            <a:r>
              <a:rPr lang="en-US" dirty="0"/>
              <a:t>and motivating people using vision, influence, persuasion,</a:t>
            </a:r>
            <a:endParaRPr lang="cs-CZ" dirty="0"/>
          </a:p>
          <a:p>
            <a:pPr marL="971550" lvl="1" indent="-514350">
              <a:buFont typeface="+mj-lt"/>
              <a:buAutoNum type="arabicPeriod"/>
            </a:pPr>
            <a:r>
              <a:rPr lang="en-US" dirty="0"/>
              <a:t>and effective</a:t>
            </a:r>
            <a:r>
              <a:rPr lang="cs-CZ" dirty="0"/>
              <a:t> </a:t>
            </a:r>
            <a:r>
              <a:rPr lang="en-US" dirty="0"/>
              <a:t>communication skills.</a:t>
            </a:r>
            <a:endParaRPr lang="cs-CZ" dirty="0"/>
          </a:p>
        </p:txBody>
      </p:sp>
    </p:spTree>
    <p:extLst>
      <p:ext uri="{BB962C8B-B14F-4D97-AF65-F5344CB8AC3E}">
        <p14:creationId xmlns:p14="http://schemas.microsoft.com/office/powerpoint/2010/main" val="317665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7D096DE5-C5C9-33FE-7DCE-25C8C9F5DF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002" y="1657350"/>
            <a:ext cx="9127717" cy="4795920"/>
          </a:xfrm>
        </p:spPr>
      </p:pic>
    </p:spTree>
    <p:extLst>
      <p:ext uri="{BB962C8B-B14F-4D97-AF65-F5344CB8AC3E}">
        <p14:creationId xmlns:p14="http://schemas.microsoft.com/office/powerpoint/2010/main" val="286644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Motivation</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fontScale="92500" lnSpcReduction="20000"/>
          </a:bodyPr>
          <a:lstStyle/>
          <a:p>
            <a:r>
              <a:rPr lang="en-US" dirty="0"/>
              <a:t>Motivation is an </a:t>
            </a:r>
            <a:r>
              <a:rPr lang="en-US" b="1" dirty="0"/>
              <a:t>internal or external factor or a set of factors </a:t>
            </a:r>
            <a:r>
              <a:rPr lang="en-US" dirty="0"/>
              <a:t>leading to </a:t>
            </a:r>
            <a:r>
              <a:rPr lang="en-US" b="1" dirty="0" err="1"/>
              <a:t>energisation</a:t>
            </a:r>
            <a:r>
              <a:rPr lang="en-US" b="1" dirty="0"/>
              <a:t> of the organism</a:t>
            </a:r>
            <a:r>
              <a:rPr lang="en-US" dirty="0"/>
              <a:t>. Motivation control our </a:t>
            </a:r>
            <a:r>
              <a:rPr lang="en-US" dirty="0" err="1"/>
              <a:t>behaviour</a:t>
            </a:r>
            <a:r>
              <a:rPr lang="en-US" dirty="0"/>
              <a:t> and actions aimed at achievement of a certain objective.</a:t>
            </a:r>
            <a:endParaRPr lang="cs-CZ" dirty="0"/>
          </a:p>
          <a:p>
            <a:r>
              <a:rPr lang="en-US" b="1" dirty="0"/>
              <a:t>Motivation expresses a sum of </a:t>
            </a:r>
            <a:r>
              <a:rPr lang="en-US" dirty="0"/>
              <a:t>– </a:t>
            </a:r>
            <a:r>
              <a:rPr lang="en-US" b="1" dirty="0"/>
              <a:t>joy, curiosity, positive feelings, positive expectations supporting of attenuating the individual to act or to avoid acting</a:t>
            </a:r>
            <a:r>
              <a:rPr lang="en-US" dirty="0"/>
              <a:t>.</a:t>
            </a:r>
          </a:p>
          <a:p>
            <a:r>
              <a:rPr lang="en-US" dirty="0"/>
              <a:t>Motives are personal causes of certain actions – they are stimuli, psychological causes of actions and reactions, human conduct and activities focused on certain need satisfaction.</a:t>
            </a:r>
            <a:r>
              <a:rPr lang="cs-CZ" dirty="0"/>
              <a:t> </a:t>
            </a:r>
          </a:p>
        </p:txBody>
      </p:sp>
    </p:spTree>
    <p:extLst>
      <p:ext uri="{BB962C8B-B14F-4D97-AF65-F5344CB8AC3E}">
        <p14:creationId xmlns:p14="http://schemas.microsoft.com/office/powerpoint/2010/main" val="6822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err="1"/>
              <a:t>The</a:t>
            </a:r>
            <a:r>
              <a:rPr lang="cs-CZ" dirty="0"/>
              <a:t> </a:t>
            </a:r>
            <a:r>
              <a:rPr lang="cs-CZ" dirty="0" err="1"/>
              <a:t>definition</a:t>
            </a:r>
            <a:r>
              <a:rPr lang="cs-CZ" dirty="0"/>
              <a:t> of management</a:t>
            </a:r>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a:bodyPr>
          <a:lstStyle/>
          <a:p>
            <a:r>
              <a:rPr lang="en-US" dirty="0"/>
              <a:t>“Management is the art of “knowing what</a:t>
            </a:r>
            <a:r>
              <a:rPr lang="cs-CZ" dirty="0"/>
              <a:t> </a:t>
            </a:r>
            <a:r>
              <a:rPr lang="en-US" dirty="0"/>
              <a:t>you want to do” and then seeing that it is</a:t>
            </a:r>
            <a:r>
              <a:rPr lang="cs-CZ" dirty="0"/>
              <a:t> </a:t>
            </a:r>
            <a:r>
              <a:rPr lang="en-US" dirty="0"/>
              <a:t>done in the best and cheapest way.</a:t>
            </a:r>
            <a:r>
              <a:rPr lang="cs-CZ" dirty="0"/>
              <a:t> </a:t>
            </a:r>
            <a:r>
              <a:rPr lang="en-US" dirty="0"/>
              <a:t>……</a:t>
            </a:r>
            <a:r>
              <a:rPr lang="en-US" b="1" dirty="0"/>
              <a:t>F.</a:t>
            </a:r>
            <a:r>
              <a:rPr lang="cs-CZ" b="1" dirty="0"/>
              <a:t> </a:t>
            </a:r>
            <a:r>
              <a:rPr lang="en-US" b="1" dirty="0"/>
              <a:t>W.</a:t>
            </a:r>
            <a:r>
              <a:rPr lang="cs-CZ" b="1" dirty="0"/>
              <a:t> </a:t>
            </a:r>
            <a:r>
              <a:rPr lang="en-US" b="1" dirty="0"/>
              <a:t>Taylor</a:t>
            </a:r>
            <a:endParaRPr lang="cs-CZ" b="1" dirty="0"/>
          </a:p>
          <a:p>
            <a:r>
              <a:rPr lang="en-US" dirty="0"/>
              <a:t>Management as a process “consisting of</a:t>
            </a:r>
            <a:r>
              <a:rPr lang="cs-CZ" dirty="0"/>
              <a:t> </a:t>
            </a:r>
            <a:r>
              <a:rPr lang="en-US" dirty="0"/>
              <a:t>planning, organizing, actuating and</a:t>
            </a:r>
            <a:r>
              <a:rPr lang="cs-CZ" dirty="0"/>
              <a:t> </a:t>
            </a:r>
            <a:r>
              <a:rPr lang="en-US" dirty="0"/>
              <a:t>controlling, performed to determine and</a:t>
            </a:r>
            <a:r>
              <a:rPr lang="cs-CZ" dirty="0"/>
              <a:t> </a:t>
            </a:r>
            <a:r>
              <a:rPr lang="en-US" dirty="0"/>
              <a:t>accomplish the objective by the use of</a:t>
            </a:r>
            <a:r>
              <a:rPr lang="cs-CZ" dirty="0"/>
              <a:t> </a:t>
            </a:r>
            <a:r>
              <a:rPr lang="en-US" dirty="0"/>
              <a:t>people and resources.”</a:t>
            </a:r>
            <a:r>
              <a:rPr lang="cs-CZ" dirty="0"/>
              <a:t> </a:t>
            </a:r>
            <a:r>
              <a:rPr lang="en-US" dirty="0"/>
              <a:t>……</a:t>
            </a:r>
            <a:r>
              <a:rPr lang="en-US" b="1" dirty="0"/>
              <a:t>George R. Terry</a:t>
            </a:r>
            <a:endParaRPr lang="cs-CZ" b="1" dirty="0"/>
          </a:p>
        </p:txBody>
      </p:sp>
    </p:spTree>
    <p:extLst>
      <p:ext uri="{BB962C8B-B14F-4D97-AF65-F5344CB8AC3E}">
        <p14:creationId xmlns:p14="http://schemas.microsoft.com/office/powerpoint/2010/main" val="3998376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Classfication</a:t>
            </a:r>
            <a:r>
              <a:rPr lang="cs-CZ" dirty="0"/>
              <a:t> of </a:t>
            </a:r>
            <a:r>
              <a:rPr lang="cs-CZ" dirty="0" err="1"/>
              <a:t>Motivation</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b="1" i="1" dirty="0"/>
              <a:t>Internal motivation</a:t>
            </a:r>
            <a:r>
              <a:rPr lang="en-US" b="1" dirty="0"/>
              <a:t> </a:t>
            </a:r>
            <a:r>
              <a:rPr lang="en-US" dirty="0"/>
              <a:t>– a result of human needs and interests (the need for knowledge, self-</a:t>
            </a:r>
            <a:r>
              <a:rPr lang="en-US" dirty="0" err="1"/>
              <a:t>fulf</a:t>
            </a:r>
            <a:r>
              <a:rPr lang="cs-CZ" dirty="0"/>
              <a:t>i</a:t>
            </a:r>
            <a:r>
              <a:rPr lang="en-US" dirty="0" err="1"/>
              <a:t>llment</a:t>
            </a:r>
            <a:r>
              <a:rPr lang="en-US" dirty="0"/>
              <a:t>, cultural needs)</a:t>
            </a:r>
          </a:p>
          <a:p>
            <a:endParaRPr lang="en-US" dirty="0"/>
          </a:p>
          <a:p>
            <a:r>
              <a:rPr lang="en-US" b="1" i="1" dirty="0"/>
              <a:t>External motivation</a:t>
            </a:r>
            <a:r>
              <a:rPr lang="en-US" b="1" dirty="0"/>
              <a:t> </a:t>
            </a:r>
            <a:r>
              <a:rPr lang="en-US" dirty="0"/>
              <a:t>– determined by external stimuli and their action (the threat of punishment, the possibility of reward)</a:t>
            </a:r>
          </a:p>
        </p:txBody>
      </p:sp>
    </p:spTree>
    <p:extLst>
      <p:ext uri="{BB962C8B-B14F-4D97-AF65-F5344CB8AC3E}">
        <p14:creationId xmlns:p14="http://schemas.microsoft.com/office/powerpoint/2010/main" val="2911986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Another</a:t>
            </a:r>
            <a:r>
              <a:rPr lang="cs-CZ" dirty="0"/>
              <a:t> </a:t>
            </a:r>
            <a:r>
              <a:rPr lang="cs-CZ" dirty="0" err="1"/>
              <a:t>Classification</a:t>
            </a:r>
            <a:r>
              <a:rPr lang="cs-CZ" dirty="0"/>
              <a:t> of </a:t>
            </a:r>
            <a:r>
              <a:rPr lang="cs-CZ" dirty="0" err="1"/>
              <a:t>Motivation</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pPr>
              <a:buFont typeface="Wingdings" panose="05000000000000000000" pitchFamily="2" charset="2"/>
              <a:buNone/>
            </a:pPr>
            <a:r>
              <a:rPr lang="en-US" altLang="cs-CZ" dirty="0"/>
              <a:t>		</a:t>
            </a:r>
            <a:endParaRPr lang="cs-CZ" altLang="cs-CZ" dirty="0"/>
          </a:p>
          <a:p>
            <a:pPr>
              <a:buFont typeface="Wingdings" panose="05000000000000000000" pitchFamily="2" charset="2"/>
              <a:buNone/>
            </a:pPr>
            <a:endParaRPr lang="cs-CZ" altLang="cs-CZ" b="1" dirty="0"/>
          </a:p>
          <a:p>
            <a:pPr>
              <a:buFont typeface="Wingdings" panose="05000000000000000000" pitchFamily="2" charset="2"/>
              <a:buNone/>
            </a:pPr>
            <a:r>
              <a:rPr lang="cs-CZ" altLang="cs-CZ" b="1" dirty="0"/>
              <a:t>				</a:t>
            </a:r>
            <a:r>
              <a:rPr lang="en-US" altLang="cs-CZ" b="1" dirty="0"/>
              <a:t>negative</a:t>
            </a:r>
            <a:r>
              <a:rPr lang="en-US" altLang="cs-CZ" dirty="0"/>
              <a:t>: sanctions</a:t>
            </a:r>
          </a:p>
          <a:p>
            <a:pPr>
              <a:buFont typeface="Wingdings" panose="05000000000000000000" pitchFamily="2" charset="2"/>
              <a:buNone/>
            </a:pPr>
            <a:r>
              <a:rPr lang="en-US" altLang="cs-CZ" b="1" dirty="0"/>
              <a:t>motivation</a:t>
            </a:r>
          </a:p>
          <a:p>
            <a:pPr>
              <a:buFont typeface="Wingdings" panose="05000000000000000000" pitchFamily="2" charset="2"/>
              <a:buNone/>
            </a:pPr>
            <a:r>
              <a:rPr lang="en-US" altLang="cs-CZ" dirty="0"/>
              <a:t>				</a:t>
            </a:r>
            <a:r>
              <a:rPr lang="en-US" altLang="cs-CZ" b="1" dirty="0"/>
              <a:t>positive</a:t>
            </a:r>
            <a:r>
              <a:rPr lang="en-US" altLang="cs-CZ" dirty="0"/>
              <a:t>: rewards</a:t>
            </a:r>
          </a:p>
        </p:txBody>
      </p:sp>
      <p:cxnSp>
        <p:nvCxnSpPr>
          <p:cNvPr id="5" name="Přímá spojnice se šipkou 4">
            <a:extLst>
              <a:ext uri="{FF2B5EF4-FFF2-40B4-BE49-F238E27FC236}">
                <a16:creationId xmlns:a16="http://schemas.microsoft.com/office/drawing/2014/main" id="{9F7C75B0-A843-0A08-1DF9-BBC8DDA27007}"/>
              </a:ext>
            </a:extLst>
          </p:cNvPr>
          <p:cNvCxnSpPr/>
          <p:nvPr/>
        </p:nvCxnSpPr>
        <p:spPr>
          <a:xfrm flipV="1">
            <a:off x="2600325" y="4043363"/>
            <a:ext cx="935831" cy="442912"/>
          </a:xfrm>
          <a:prstGeom prst="straightConnector1">
            <a:avLst/>
          </a:prstGeom>
          <a:ln>
            <a:solidFill>
              <a:srgbClr val="139B38"/>
            </a:solidFill>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a:extLst>
              <a:ext uri="{FF2B5EF4-FFF2-40B4-BE49-F238E27FC236}">
                <a16:creationId xmlns:a16="http://schemas.microsoft.com/office/drawing/2014/main" id="{2D76861F-87D9-CC0D-2881-60EAE0C67D8F}"/>
              </a:ext>
            </a:extLst>
          </p:cNvPr>
          <p:cNvCxnSpPr>
            <a:cxnSpLocks/>
          </p:cNvCxnSpPr>
          <p:nvPr/>
        </p:nvCxnSpPr>
        <p:spPr>
          <a:xfrm>
            <a:off x="2614863" y="4486275"/>
            <a:ext cx="921293" cy="492919"/>
          </a:xfrm>
          <a:prstGeom prst="straightConnector1">
            <a:avLst/>
          </a:prstGeom>
          <a:ln>
            <a:solidFill>
              <a:srgbClr val="139B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18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Monetary</a:t>
            </a:r>
            <a:r>
              <a:rPr lang="cs-CZ" dirty="0"/>
              <a:t> </a:t>
            </a:r>
            <a:r>
              <a:rPr lang="cs-CZ" dirty="0" err="1"/>
              <a:t>elements</a:t>
            </a:r>
            <a:r>
              <a:rPr lang="cs-CZ" dirty="0"/>
              <a:t> of </a:t>
            </a:r>
            <a:r>
              <a:rPr lang="cs-CZ" dirty="0" err="1"/>
              <a:t>motivation</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dirty="0"/>
              <a:t>wage (including bonuses, surcharges …)</a:t>
            </a:r>
          </a:p>
          <a:p>
            <a:r>
              <a:rPr lang="en-US" dirty="0"/>
              <a:t>profit share</a:t>
            </a:r>
          </a:p>
          <a:p>
            <a:r>
              <a:rPr lang="en-US" dirty="0"/>
              <a:t>corporate social benefits</a:t>
            </a:r>
          </a:p>
          <a:p>
            <a:r>
              <a:rPr lang="en-US" dirty="0"/>
              <a:t>extraordinary corporate rewards (for outstanding performance, for improvement proposals, …)</a:t>
            </a:r>
          </a:p>
        </p:txBody>
      </p:sp>
    </p:spTree>
    <p:extLst>
      <p:ext uri="{BB962C8B-B14F-4D97-AF65-F5344CB8AC3E}">
        <p14:creationId xmlns:p14="http://schemas.microsoft.com/office/powerpoint/2010/main" val="79789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a:t>Non-</a:t>
            </a:r>
            <a:r>
              <a:rPr lang="cs-CZ" dirty="0" err="1"/>
              <a:t>Monetary</a:t>
            </a:r>
            <a:r>
              <a:rPr lang="cs-CZ" dirty="0"/>
              <a:t> </a:t>
            </a:r>
            <a:r>
              <a:rPr lang="cs-CZ" dirty="0" err="1"/>
              <a:t>elements</a:t>
            </a:r>
            <a:r>
              <a:rPr lang="cs-CZ" dirty="0"/>
              <a:t> of </a:t>
            </a:r>
            <a:r>
              <a:rPr lang="cs-CZ" dirty="0" err="1"/>
              <a:t>motivation</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fontScale="85000" lnSpcReduction="20000"/>
          </a:bodyPr>
          <a:lstStyle/>
          <a:p>
            <a:r>
              <a:rPr lang="en-US" dirty="0"/>
              <a:t>Qualification improvement</a:t>
            </a:r>
          </a:p>
          <a:p>
            <a:r>
              <a:rPr lang="en-US" dirty="0"/>
              <a:t>Promotion, self-fulfillment</a:t>
            </a:r>
          </a:p>
          <a:p>
            <a:r>
              <a:rPr lang="en-US" dirty="0"/>
              <a:t>Inclusion in work team</a:t>
            </a:r>
          </a:p>
          <a:p>
            <a:r>
              <a:rPr lang="en-US" dirty="0"/>
              <a:t>Management style and culture (autocratic,  democratic, liberal, uncontrolled)</a:t>
            </a:r>
          </a:p>
          <a:p>
            <a:r>
              <a:rPr lang="en-US" dirty="0"/>
              <a:t>Working hours and breaks</a:t>
            </a:r>
          </a:p>
          <a:p>
            <a:r>
              <a:rPr lang="en-US" dirty="0"/>
              <a:t>Job description</a:t>
            </a:r>
          </a:p>
          <a:p>
            <a:r>
              <a:rPr lang="en-US" dirty="0"/>
              <a:t>Technological equipment and work environment</a:t>
            </a:r>
          </a:p>
          <a:p>
            <a:r>
              <a:rPr lang="en-US" dirty="0"/>
              <a:t>Corporate social </a:t>
            </a:r>
            <a:r>
              <a:rPr lang="en-US" dirty="0" err="1"/>
              <a:t>programme</a:t>
            </a:r>
            <a:endParaRPr lang="en-US" dirty="0"/>
          </a:p>
        </p:txBody>
      </p:sp>
    </p:spTree>
    <p:extLst>
      <p:ext uri="{BB962C8B-B14F-4D97-AF65-F5344CB8AC3E}">
        <p14:creationId xmlns:p14="http://schemas.microsoft.com/office/powerpoint/2010/main" val="222469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Staffing</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fontScale="77500" lnSpcReduction="20000"/>
          </a:bodyPr>
          <a:lstStyle/>
          <a:p>
            <a:r>
              <a:rPr lang="en-US" dirty="0"/>
              <a:t>Recruiting and selecting employees for positions within the company (within</a:t>
            </a:r>
            <a:r>
              <a:rPr lang="cs-CZ" dirty="0"/>
              <a:t> </a:t>
            </a:r>
            <a:r>
              <a:rPr lang="en-US" dirty="0"/>
              <a:t>teams and departments).</a:t>
            </a:r>
            <a:endParaRPr lang="cs-CZ" dirty="0"/>
          </a:p>
          <a:p>
            <a:endParaRPr lang="cs-CZ" dirty="0"/>
          </a:p>
          <a:p>
            <a:pPr marL="514350" indent="-514350">
              <a:buFont typeface="+mj-lt"/>
              <a:buAutoNum type="arabicPeriod"/>
            </a:pPr>
            <a:r>
              <a:rPr lang="cs-CZ" dirty="0" err="1"/>
              <a:t>Staffing</a:t>
            </a:r>
            <a:r>
              <a:rPr lang="cs-CZ" dirty="0"/>
              <a:t> </a:t>
            </a:r>
            <a:r>
              <a:rPr lang="cs-CZ" dirty="0" err="1"/>
              <a:t>is</a:t>
            </a:r>
            <a:r>
              <a:rPr lang="cs-CZ" dirty="0"/>
              <a:t> </a:t>
            </a:r>
            <a:r>
              <a:rPr lang="cs-CZ" dirty="0" err="1"/>
              <a:t>an</a:t>
            </a:r>
            <a:r>
              <a:rPr lang="cs-CZ" dirty="0"/>
              <a:t> </a:t>
            </a:r>
            <a:r>
              <a:rPr lang="cs-CZ" dirty="0" err="1"/>
              <a:t>important</a:t>
            </a:r>
            <a:r>
              <a:rPr lang="cs-CZ" dirty="0"/>
              <a:t> </a:t>
            </a:r>
            <a:r>
              <a:rPr lang="cs-CZ" dirty="0" err="1"/>
              <a:t>managerial</a:t>
            </a:r>
            <a:r>
              <a:rPr lang="cs-CZ" dirty="0"/>
              <a:t> </a:t>
            </a:r>
            <a:r>
              <a:rPr lang="cs-CZ" dirty="0" err="1"/>
              <a:t>function</a:t>
            </a:r>
            <a:endParaRPr lang="cs-CZ" dirty="0"/>
          </a:p>
          <a:p>
            <a:pPr marL="514350" indent="-514350">
              <a:buFont typeface="+mj-lt"/>
              <a:buAutoNum type="arabicPeriod"/>
            </a:pPr>
            <a:r>
              <a:rPr lang="cs-CZ" dirty="0" err="1"/>
              <a:t>Staffing</a:t>
            </a:r>
            <a:r>
              <a:rPr lang="cs-CZ" dirty="0"/>
              <a:t> </a:t>
            </a:r>
            <a:r>
              <a:rPr lang="cs-CZ" dirty="0" err="1"/>
              <a:t>is</a:t>
            </a:r>
            <a:r>
              <a:rPr lang="cs-CZ" dirty="0"/>
              <a:t> a </a:t>
            </a:r>
            <a:r>
              <a:rPr lang="cs-CZ" dirty="0" err="1"/>
              <a:t>pervasive</a:t>
            </a:r>
            <a:r>
              <a:rPr lang="cs-CZ" dirty="0"/>
              <a:t> </a:t>
            </a:r>
            <a:r>
              <a:rPr lang="cs-CZ" dirty="0" err="1"/>
              <a:t>activity</a:t>
            </a:r>
            <a:endParaRPr lang="cs-CZ" dirty="0"/>
          </a:p>
          <a:p>
            <a:pPr marL="514350" indent="-514350">
              <a:buFont typeface="+mj-lt"/>
              <a:buAutoNum type="arabicPeriod"/>
            </a:pPr>
            <a:r>
              <a:rPr lang="cs-CZ" dirty="0" err="1"/>
              <a:t>Staffing</a:t>
            </a:r>
            <a:r>
              <a:rPr lang="cs-CZ" dirty="0"/>
              <a:t> </a:t>
            </a:r>
            <a:r>
              <a:rPr lang="cs-CZ" dirty="0" err="1"/>
              <a:t>is</a:t>
            </a:r>
            <a:r>
              <a:rPr lang="cs-CZ" dirty="0"/>
              <a:t> a </a:t>
            </a:r>
            <a:r>
              <a:rPr lang="cs-CZ" dirty="0" err="1"/>
              <a:t>continuous</a:t>
            </a:r>
            <a:r>
              <a:rPr lang="cs-CZ" dirty="0"/>
              <a:t> aktivity</a:t>
            </a:r>
          </a:p>
          <a:p>
            <a:pPr marL="514350" indent="-514350">
              <a:buFont typeface="+mj-lt"/>
              <a:buAutoNum type="arabicPeriod"/>
            </a:pPr>
            <a:r>
              <a:rPr lang="cs-CZ" dirty="0" err="1"/>
              <a:t>The</a:t>
            </a:r>
            <a:r>
              <a:rPr lang="cs-CZ" dirty="0"/>
              <a:t> </a:t>
            </a:r>
            <a:r>
              <a:rPr lang="cs-CZ" dirty="0" err="1"/>
              <a:t>basis</a:t>
            </a:r>
            <a:r>
              <a:rPr lang="cs-CZ" dirty="0"/>
              <a:t> of </a:t>
            </a:r>
            <a:r>
              <a:rPr lang="cs-CZ" dirty="0" err="1"/>
              <a:t>staffing</a:t>
            </a:r>
            <a:r>
              <a:rPr lang="cs-CZ" dirty="0"/>
              <a:t> </a:t>
            </a:r>
            <a:r>
              <a:rPr lang="cs-CZ" dirty="0" err="1"/>
              <a:t>function</a:t>
            </a:r>
            <a:r>
              <a:rPr lang="cs-CZ" dirty="0"/>
              <a:t> </a:t>
            </a:r>
            <a:r>
              <a:rPr lang="cs-CZ" dirty="0" err="1"/>
              <a:t>is</a:t>
            </a:r>
            <a:r>
              <a:rPr lang="cs-CZ" dirty="0"/>
              <a:t> </a:t>
            </a:r>
            <a:r>
              <a:rPr lang="cs-CZ" dirty="0" err="1"/>
              <a:t>efficient</a:t>
            </a:r>
            <a:r>
              <a:rPr lang="cs-CZ" dirty="0"/>
              <a:t> managment of </a:t>
            </a:r>
            <a:r>
              <a:rPr lang="cs-CZ" dirty="0" err="1"/>
              <a:t>personnels</a:t>
            </a:r>
            <a:endParaRPr lang="cs-CZ" dirty="0"/>
          </a:p>
          <a:p>
            <a:pPr marL="514350" indent="-514350">
              <a:buFont typeface="+mj-lt"/>
              <a:buAutoNum type="arabicPeriod"/>
            </a:pPr>
            <a:r>
              <a:rPr lang="cs-CZ" dirty="0" err="1"/>
              <a:t>Staffing</a:t>
            </a:r>
            <a:r>
              <a:rPr lang="cs-CZ" dirty="0"/>
              <a:t> </a:t>
            </a:r>
            <a:r>
              <a:rPr lang="cs-CZ" dirty="0" err="1"/>
              <a:t>helps</a:t>
            </a:r>
            <a:r>
              <a:rPr lang="cs-CZ" dirty="0"/>
              <a:t> in </a:t>
            </a:r>
            <a:r>
              <a:rPr lang="cs-CZ" dirty="0" err="1"/>
              <a:t>placing</a:t>
            </a:r>
            <a:r>
              <a:rPr lang="cs-CZ" dirty="0"/>
              <a:t> </a:t>
            </a:r>
            <a:r>
              <a:rPr lang="cs-CZ" dirty="0" err="1"/>
              <a:t>right</a:t>
            </a:r>
            <a:r>
              <a:rPr lang="cs-CZ" dirty="0"/>
              <a:t> </a:t>
            </a:r>
            <a:r>
              <a:rPr lang="cs-CZ" dirty="0" err="1"/>
              <a:t>men</a:t>
            </a:r>
            <a:r>
              <a:rPr lang="cs-CZ" dirty="0"/>
              <a:t> </a:t>
            </a:r>
            <a:r>
              <a:rPr lang="cs-CZ" dirty="0" err="1"/>
              <a:t>at</a:t>
            </a:r>
            <a:r>
              <a:rPr lang="cs-CZ" dirty="0"/>
              <a:t> </a:t>
            </a:r>
            <a:r>
              <a:rPr lang="cs-CZ" dirty="0" err="1"/>
              <a:t>the</a:t>
            </a:r>
            <a:r>
              <a:rPr lang="cs-CZ" dirty="0"/>
              <a:t> </a:t>
            </a:r>
            <a:r>
              <a:rPr lang="cs-CZ" dirty="0" err="1"/>
              <a:t>right</a:t>
            </a:r>
            <a:r>
              <a:rPr lang="cs-CZ" dirty="0"/>
              <a:t> </a:t>
            </a:r>
            <a:r>
              <a:rPr lang="cs-CZ" dirty="0" err="1"/>
              <a:t>job</a:t>
            </a:r>
            <a:endParaRPr lang="cs-CZ" dirty="0"/>
          </a:p>
          <a:p>
            <a:pPr marL="514350" indent="-514350">
              <a:buFont typeface="+mj-lt"/>
              <a:buAutoNum type="arabicPeriod"/>
            </a:pPr>
            <a:r>
              <a:rPr lang="cs-CZ" dirty="0" err="1"/>
              <a:t>Staffing</a:t>
            </a:r>
            <a:r>
              <a:rPr lang="cs-CZ" dirty="0"/>
              <a:t> </a:t>
            </a:r>
            <a:r>
              <a:rPr lang="cs-CZ" dirty="0" err="1"/>
              <a:t>is</a:t>
            </a:r>
            <a:r>
              <a:rPr lang="cs-CZ" dirty="0"/>
              <a:t> </a:t>
            </a:r>
            <a:r>
              <a:rPr lang="cs-CZ" dirty="0" err="1"/>
              <a:t>perfomed</a:t>
            </a:r>
            <a:r>
              <a:rPr lang="cs-CZ" dirty="0"/>
              <a:t> by </a:t>
            </a:r>
            <a:r>
              <a:rPr lang="cs-CZ" dirty="0" err="1"/>
              <a:t>all</a:t>
            </a:r>
            <a:r>
              <a:rPr lang="cs-CZ" dirty="0"/>
              <a:t> </a:t>
            </a:r>
            <a:r>
              <a:rPr lang="cs-CZ" dirty="0" err="1"/>
              <a:t>managers</a:t>
            </a:r>
            <a:endParaRPr lang="cs-CZ" dirty="0"/>
          </a:p>
        </p:txBody>
      </p:sp>
    </p:spTree>
    <p:extLst>
      <p:ext uri="{BB962C8B-B14F-4D97-AF65-F5344CB8AC3E}">
        <p14:creationId xmlns:p14="http://schemas.microsoft.com/office/powerpoint/2010/main" val="2551150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Controlling</a:t>
            </a:r>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dirty="0"/>
              <a:t>Evaluate how well you are achieving your goals, improving performance,</a:t>
            </a:r>
            <a:r>
              <a:rPr lang="cs-CZ" dirty="0"/>
              <a:t> </a:t>
            </a:r>
            <a:r>
              <a:rPr lang="en-US" dirty="0"/>
              <a:t>taking actions. Put processes in place to help you establish standards, so you can</a:t>
            </a:r>
            <a:r>
              <a:rPr lang="cs-CZ" dirty="0"/>
              <a:t> </a:t>
            </a:r>
            <a:r>
              <a:rPr lang="en-US" dirty="0"/>
              <a:t>measure, compare, and make decisions.</a:t>
            </a:r>
            <a:endParaRPr lang="cs-CZ" dirty="0"/>
          </a:p>
        </p:txBody>
      </p:sp>
    </p:spTree>
    <p:extLst>
      <p:ext uri="{BB962C8B-B14F-4D97-AF65-F5344CB8AC3E}">
        <p14:creationId xmlns:p14="http://schemas.microsoft.com/office/powerpoint/2010/main" val="183334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Controlling</a:t>
            </a:r>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pPr marL="0" indent="0">
              <a:buNone/>
            </a:pPr>
            <a:r>
              <a:rPr lang="en-US" dirty="0"/>
              <a:t>The controlling involves</a:t>
            </a:r>
            <a:r>
              <a:rPr lang="cs-CZ" dirty="0"/>
              <a:t>:</a:t>
            </a:r>
            <a:endParaRPr lang="en-US" dirty="0"/>
          </a:p>
          <a:p>
            <a:pPr marL="514350" indent="-514350">
              <a:buFont typeface="+mj-lt"/>
              <a:buAutoNum type="arabicPeriod"/>
            </a:pPr>
            <a:r>
              <a:rPr lang="en-US" dirty="0"/>
              <a:t>Establishing standards of performance.</a:t>
            </a:r>
          </a:p>
          <a:p>
            <a:pPr marL="514350" indent="-514350">
              <a:buFont typeface="+mj-lt"/>
              <a:buAutoNum type="arabicPeriod"/>
            </a:pPr>
            <a:r>
              <a:rPr lang="en-US" dirty="0"/>
              <a:t>Measuring current performance and</a:t>
            </a:r>
            <a:r>
              <a:rPr lang="cs-CZ" dirty="0"/>
              <a:t> </a:t>
            </a:r>
            <a:r>
              <a:rPr lang="en-US" dirty="0"/>
              <a:t>comparing it against the established</a:t>
            </a:r>
            <a:r>
              <a:rPr lang="cs-CZ" dirty="0"/>
              <a:t> </a:t>
            </a:r>
            <a:r>
              <a:rPr lang="en-US" dirty="0"/>
              <a:t>standard.</a:t>
            </a:r>
          </a:p>
          <a:p>
            <a:pPr marL="514350" indent="-514350">
              <a:buFont typeface="+mj-lt"/>
              <a:buAutoNum type="arabicPeriod"/>
            </a:pPr>
            <a:r>
              <a:rPr lang="en-US" dirty="0"/>
              <a:t>Taking corrective action that does not</a:t>
            </a:r>
            <a:r>
              <a:rPr lang="cs-CZ" dirty="0"/>
              <a:t> </a:t>
            </a:r>
            <a:r>
              <a:rPr lang="en-US" dirty="0"/>
              <a:t>meet the standard.</a:t>
            </a:r>
          </a:p>
          <a:p>
            <a:r>
              <a:rPr lang="en-US" dirty="0"/>
              <a:t>Control compels the events to confirm to</a:t>
            </a:r>
            <a:r>
              <a:rPr lang="cs-CZ" dirty="0"/>
              <a:t> </a:t>
            </a:r>
            <a:r>
              <a:rPr lang="en-US" dirty="0"/>
              <a:t>plans.</a:t>
            </a:r>
            <a:endParaRPr lang="cs-CZ" dirty="0"/>
          </a:p>
        </p:txBody>
      </p:sp>
    </p:spTree>
    <p:extLst>
      <p:ext uri="{BB962C8B-B14F-4D97-AF65-F5344CB8AC3E}">
        <p14:creationId xmlns:p14="http://schemas.microsoft.com/office/powerpoint/2010/main" val="1531401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926524-59BA-4634-B086-4AE810C15E44}"/>
              </a:ext>
            </a:extLst>
          </p:cNvPr>
          <p:cNvSpPr>
            <a:spLocks noGrp="1"/>
          </p:cNvSpPr>
          <p:nvPr>
            <p:ph type="ctrTitle"/>
          </p:nvPr>
        </p:nvSpPr>
        <p:spPr/>
        <p:txBody>
          <a:bodyPr/>
          <a:lstStyle/>
          <a:p>
            <a:r>
              <a:rPr lang="cs-CZ" dirty="0"/>
              <a:t>MARKETING</a:t>
            </a:r>
          </a:p>
        </p:txBody>
      </p:sp>
      <p:sp>
        <p:nvSpPr>
          <p:cNvPr id="3" name="Podnadpis 2">
            <a:extLst>
              <a:ext uri="{FF2B5EF4-FFF2-40B4-BE49-F238E27FC236}">
                <a16:creationId xmlns:a16="http://schemas.microsoft.com/office/drawing/2014/main" id="{5B27393F-6316-494C-832D-52C87E65A49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91720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the</a:t>
            </a:r>
            <a:r>
              <a:rPr lang="cs-CZ" dirty="0"/>
              <a:t> marketing?</a:t>
            </a:r>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fontScale="92500" lnSpcReduction="20000"/>
          </a:bodyPr>
          <a:lstStyle/>
          <a:p>
            <a:r>
              <a:rPr lang="cs-CZ" b="1" dirty="0"/>
              <a:t>No profit </a:t>
            </a:r>
            <a:r>
              <a:rPr lang="cs-CZ" b="1" dirty="0" err="1"/>
              <a:t>grows</a:t>
            </a:r>
            <a:r>
              <a:rPr lang="cs-CZ" b="1" dirty="0"/>
              <a:t> </a:t>
            </a:r>
            <a:r>
              <a:rPr lang="cs-CZ" b="1" dirty="0" err="1"/>
              <a:t>where</a:t>
            </a:r>
            <a:r>
              <a:rPr lang="cs-CZ" b="1" dirty="0"/>
              <a:t> </a:t>
            </a:r>
            <a:r>
              <a:rPr lang="cs-CZ" b="1" dirty="0" err="1"/>
              <a:t>is</a:t>
            </a:r>
            <a:r>
              <a:rPr lang="cs-CZ" b="1" dirty="0"/>
              <a:t> no </a:t>
            </a:r>
            <a:r>
              <a:rPr lang="cs-CZ" b="1" dirty="0" err="1"/>
              <a:t>pleasure</a:t>
            </a:r>
            <a:r>
              <a:rPr lang="cs-CZ" b="1" dirty="0"/>
              <a:t> </a:t>
            </a:r>
            <a:r>
              <a:rPr lang="cs-CZ" b="1" dirty="0" err="1"/>
              <a:t>taken</a:t>
            </a:r>
            <a:r>
              <a:rPr lang="cs-CZ" b="1" dirty="0"/>
              <a:t>.</a:t>
            </a:r>
          </a:p>
          <a:p>
            <a:pPr marL="0" indent="0" algn="r">
              <a:buNone/>
            </a:pPr>
            <a:r>
              <a:rPr lang="cs-CZ" dirty="0"/>
              <a:t>William Shakespeare</a:t>
            </a:r>
          </a:p>
          <a:p>
            <a:endParaRPr lang="cs-CZ" dirty="0"/>
          </a:p>
          <a:p>
            <a:r>
              <a:rPr lang="en-US" dirty="0"/>
              <a:t>Marketing means </a:t>
            </a:r>
            <a:r>
              <a:rPr lang="en-US" b="1" dirty="0"/>
              <a:t>managing markets </a:t>
            </a:r>
            <a:r>
              <a:rPr lang="en-US" dirty="0"/>
              <a:t>to bring about </a:t>
            </a:r>
            <a:r>
              <a:rPr lang="en-US" b="1" dirty="0"/>
              <a:t>exchanges</a:t>
            </a:r>
            <a:r>
              <a:rPr lang="en-US" dirty="0"/>
              <a:t> for the purpose of </a:t>
            </a:r>
            <a:r>
              <a:rPr lang="en-US" b="1" dirty="0"/>
              <a:t>satisfying human needs and wants</a:t>
            </a:r>
            <a:r>
              <a:rPr lang="en-US" dirty="0"/>
              <a:t>.</a:t>
            </a:r>
            <a:endParaRPr lang="cs-CZ" dirty="0"/>
          </a:p>
          <a:p>
            <a:r>
              <a:rPr lang="en-US" dirty="0"/>
              <a:t>Marketing is a process by which individuals and groups obtain what they need and want by creating and exchanging products and </a:t>
            </a:r>
            <a:r>
              <a:rPr lang="en-US" b="1" dirty="0"/>
              <a:t>value</a:t>
            </a:r>
            <a:r>
              <a:rPr lang="en-US" dirty="0"/>
              <a:t> with others.</a:t>
            </a:r>
            <a:endParaRPr lang="cs-CZ" dirty="0"/>
          </a:p>
        </p:txBody>
      </p:sp>
    </p:spTree>
    <p:extLst>
      <p:ext uri="{BB962C8B-B14F-4D97-AF65-F5344CB8AC3E}">
        <p14:creationId xmlns:p14="http://schemas.microsoft.com/office/powerpoint/2010/main" val="2363233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a:xfrm>
            <a:off x="794544" y="1027621"/>
            <a:ext cx="8738937" cy="890269"/>
          </a:xfrm>
        </p:spPr>
        <p:txBody>
          <a:bodyPr/>
          <a:lstStyle/>
          <a:p>
            <a:r>
              <a:rPr lang="cs-CZ" dirty="0" err="1"/>
              <a:t>What</a:t>
            </a:r>
            <a:r>
              <a:rPr lang="cs-CZ" dirty="0"/>
              <a:t> </a:t>
            </a:r>
            <a:r>
              <a:rPr lang="cs-CZ" dirty="0" err="1"/>
              <a:t>is</a:t>
            </a:r>
            <a:r>
              <a:rPr lang="cs-CZ" dirty="0"/>
              <a:t> </a:t>
            </a:r>
            <a:r>
              <a:rPr lang="cs-CZ" dirty="0" err="1"/>
              <a:t>the</a:t>
            </a:r>
            <a:r>
              <a:rPr lang="cs-CZ" dirty="0"/>
              <a:t> marketing?</a:t>
            </a:r>
          </a:p>
        </p:txBody>
      </p:sp>
      <p:sp>
        <p:nvSpPr>
          <p:cNvPr id="5" name="Line 4">
            <a:extLst>
              <a:ext uri="{FF2B5EF4-FFF2-40B4-BE49-F238E27FC236}">
                <a16:creationId xmlns:a16="http://schemas.microsoft.com/office/drawing/2014/main" id="{11C22185-6C53-ABF6-8EDF-FB0485788384}"/>
              </a:ext>
            </a:extLst>
          </p:cNvPr>
          <p:cNvSpPr>
            <a:spLocks noChangeShapeType="1"/>
          </p:cNvSpPr>
          <p:nvPr/>
        </p:nvSpPr>
        <p:spPr bwMode="auto">
          <a:xfrm>
            <a:off x="1116013" y="3357563"/>
            <a:ext cx="6480175" cy="0"/>
          </a:xfrm>
          <a:prstGeom prst="line">
            <a:avLst/>
          </a:prstGeom>
          <a:noFill/>
          <a:ln w="57150">
            <a:solidFill>
              <a:srgbClr val="139B3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5">
            <a:extLst>
              <a:ext uri="{FF2B5EF4-FFF2-40B4-BE49-F238E27FC236}">
                <a16:creationId xmlns:a16="http://schemas.microsoft.com/office/drawing/2014/main" id="{9B59D30A-91C0-5128-AD74-CE9A689F22FD}"/>
              </a:ext>
            </a:extLst>
          </p:cNvPr>
          <p:cNvSpPr>
            <a:spLocks noChangeShapeType="1"/>
          </p:cNvSpPr>
          <p:nvPr/>
        </p:nvSpPr>
        <p:spPr bwMode="auto">
          <a:xfrm>
            <a:off x="4500563" y="3644900"/>
            <a:ext cx="1511300" cy="0"/>
          </a:xfrm>
          <a:prstGeom prst="line">
            <a:avLst/>
          </a:prstGeom>
          <a:noFill/>
          <a:ln w="57150">
            <a:solidFill>
              <a:schemeClr val="accent2">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 name="Text Box 6">
            <a:extLst>
              <a:ext uri="{FF2B5EF4-FFF2-40B4-BE49-F238E27FC236}">
                <a16:creationId xmlns:a16="http://schemas.microsoft.com/office/drawing/2014/main" id="{431520B7-9052-ADB8-35F6-ADFA367D142B}"/>
              </a:ext>
            </a:extLst>
          </p:cNvPr>
          <p:cNvSpPr txBox="1">
            <a:spLocks noChangeArrowheads="1"/>
          </p:cNvSpPr>
          <p:nvPr/>
        </p:nvSpPr>
        <p:spPr bwMode="auto">
          <a:xfrm>
            <a:off x="5435600" y="2997200"/>
            <a:ext cx="194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cs-CZ" altLang="cs-CZ" dirty="0">
                <a:solidFill>
                  <a:srgbClr val="139B38"/>
                </a:solidFill>
              </a:rPr>
              <a:t>marketing</a:t>
            </a:r>
          </a:p>
        </p:txBody>
      </p:sp>
      <p:sp>
        <p:nvSpPr>
          <p:cNvPr id="8" name="Text Box 7">
            <a:extLst>
              <a:ext uri="{FF2B5EF4-FFF2-40B4-BE49-F238E27FC236}">
                <a16:creationId xmlns:a16="http://schemas.microsoft.com/office/drawing/2014/main" id="{BFE948C6-26A3-3AB7-1A88-46558D98B29A}"/>
              </a:ext>
            </a:extLst>
          </p:cNvPr>
          <p:cNvSpPr txBox="1">
            <a:spLocks noChangeArrowheads="1"/>
          </p:cNvSpPr>
          <p:nvPr/>
        </p:nvSpPr>
        <p:spPr bwMode="auto">
          <a:xfrm>
            <a:off x="4716463" y="3789363"/>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cs-CZ" altLang="cs-CZ" dirty="0" err="1">
                <a:solidFill>
                  <a:schemeClr val="accent2">
                    <a:lumMod val="75000"/>
                  </a:schemeClr>
                </a:solidFill>
              </a:rPr>
              <a:t>selling</a:t>
            </a:r>
            <a:endParaRPr lang="cs-CZ" altLang="cs-CZ" dirty="0">
              <a:solidFill>
                <a:schemeClr val="accent2">
                  <a:lumMod val="75000"/>
                </a:schemeClr>
              </a:solidFill>
            </a:endParaRPr>
          </a:p>
        </p:txBody>
      </p:sp>
      <p:sp>
        <p:nvSpPr>
          <p:cNvPr id="9" name="Line 8">
            <a:extLst>
              <a:ext uri="{FF2B5EF4-FFF2-40B4-BE49-F238E27FC236}">
                <a16:creationId xmlns:a16="http://schemas.microsoft.com/office/drawing/2014/main" id="{8711E81F-CA5D-07B6-59EF-031F32A7189A}"/>
              </a:ext>
            </a:extLst>
          </p:cNvPr>
          <p:cNvSpPr>
            <a:spLocks noChangeShapeType="1"/>
          </p:cNvSpPr>
          <p:nvPr/>
        </p:nvSpPr>
        <p:spPr bwMode="auto">
          <a:xfrm>
            <a:off x="1331913" y="5013325"/>
            <a:ext cx="6335712" cy="0"/>
          </a:xfrm>
          <a:prstGeom prst="line">
            <a:avLst/>
          </a:prstGeom>
          <a:noFill/>
          <a:ln w="57150">
            <a:solidFill>
              <a:srgbClr val="139B3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9">
            <a:extLst>
              <a:ext uri="{FF2B5EF4-FFF2-40B4-BE49-F238E27FC236}">
                <a16:creationId xmlns:a16="http://schemas.microsoft.com/office/drawing/2014/main" id="{47113E7C-C924-5FEE-D8B0-A8F8C5A54837}"/>
              </a:ext>
            </a:extLst>
          </p:cNvPr>
          <p:cNvSpPr>
            <a:spLocks noChangeShapeType="1"/>
          </p:cNvSpPr>
          <p:nvPr/>
        </p:nvSpPr>
        <p:spPr bwMode="auto">
          <a:xfrm>
            <a:off x="4643438" y="5300663"/>
            <a:ext cx="1441450" cy="0"/>
          </a:xfrm>
          <a:prstGeom prst="line">
            <a:avLst/>
          </a:prstGeom>
          <a:noFill/>
          <a:ln w="57150">
            <a:solidFill>
              <a:schemeClr val="accent2">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Line 10">
            <a:extLst>
              <a:ext uri="{FF2B5EF4-FFF2-40B4-BE49-F238E27FC236}">
                <a16:creationId xmlns:a16="http://schemas.microsoft.com/office/drawing/2014/main" id="{B1EC89DF-7DE9-3C31-4F26-9FE7EBBF9CF9}"/>
              </a:ext>
            </a:extLst>
          </p:cNvPr>
          <p:cNvSpPr>
            <a:spLocks noChangeShapeType="1"/>
          </p:cNvSpPr>
          <p:nvPr/>
        </p:nvSpPr>
        <p:spPr bwMode="auto">
          <a:xfrm flipV="1">
            <a:off x="1835150" y="5445125"/>
            <a:ext cx="0" cy="4318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 name="Line 11">
            <a:extLst>
              <a:ext uri="{FF2B5EF4-FFF2-40B4-BE49-F238E27FC236}">
                <a16:creationId xmlns:a16="http://schemas.microsoft.com/office/drawing/2014/main" id="{1E932907-59B6-2494-08A3-AF19E1C28B16}"/>
              </a:ext>
            </a:extLst>
          </p:cNvPr>
          <p:cNvSpPr>
            <a:spLocks noChangeShapeType="1"/>
          </p:cNvSpPr>
          <p:nvPr/>
        </p:nvSpPr>
        <p:spPr bwMode="auto">
          <a:xfrm flipV="1">
            <a:off x="2987675" y="5445125"/>
            <a:ext cx="0" cy="431800"/>
          </a:xfrm>
          <a:prstGeom prst="line">
            <a:avLst/>
          </a:prstGeom>
          <a:noFill/>
          <a:ln w="28575">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2">
            <a:extLst>
              <a:ext uri="{FF2B5EF4-FFF2-40B4-BE49-F238E27FC236}">
                <a16:creationId xmlns:a16="http://schemas.microsoft.com/office/drawing/2014/main" id="{A0F7154D-2FA4-6A70-80A1-6405D33820C4}"/>
              </a:ext>
            </a:extLst>
          </p:cNvPr>
          <p:cNvSpPr>
            <a:spLocks noChangeShapeType="1"/>
          </p:cNvSpPr>
          <p:nvPr/>
        </p:nvSpPr>
        <p:spPr bwMode="auto">
          <a:xfrm flipV="1">
            <a:off x="3995738" y="5373688"/>
            <a:ext cx="0" cy="4318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3">
            <a:extLst>
              <a:ext uri="{FF2B5EF4-FFF2-40B4-BE49-F238E27FC236}">
                <a16:creationId xmlns:a16="http://schemas.microsoft.com/office/drawing/2014/main" id="{25DD1D81-FABA-6FA2-05C7-3833E593089A}"/>
              </a:ext>
            </a:extLst>
          </p:cNvPr>
          <p:cNvSpPr>
            <a:spLocks noChangeShapeType="1"/>
          </p:cNvSpPr>
          <p:nvPr/>
        </p:nvSpPr>
        <p:spPr bwMode="auto">
          <a:xfrm flipV="1">
            <a:off x="5220072" y="5373688"/>
            <a:ext cx="0" cy="4318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Line 14">
            <a:extLst>
              <a:ext uri="{FF2B5EF4-FFF2-40B4-BE49-F238E27FC236}">
                <a16:creationId xmlns:a16="http://schemas.microsoft.com/office/drawing/2014/main" id="{6C49C444-7F34-2C07-7866-40A4D9B33F19}"/>
              </a:ext>
            </a:extLst>
          </p:cNvPr>
          <p:cNvSpPr>
            <a:spLocks noChangeShapeType="1"/>
          </p:cNvSpPr>
          <p:nvPr/>
        </p:nvSpPr>
        <p:spPr bwMode="auto">
          <a:xfrm flipV="1">
            <a:off x="6732588" y="5300663"/>
            <a:ext cx="0" cy="5048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6" name="Text Box 15">
            <a:extLst>
              <a:ext uri="{FF2B5EF4-FFF2-40B4-BE49-F238E27FC236}">
                <a16:creationId xmlns:a16="http://schemas.microsoft.com/office/drawing/2014/main" id="{1AC9DF10-CC15-3F14-B95E-48583103E52F}"/>
              </a:ext>
            </a:extLst>
          </p:cNvPr>
          <p:cNvSpPr txBox="1">
            <a:spLocks noChangeArrowheads="1"/>
          </p:cNvSpPr>
          <p:nvPr/>
        </p:nvSpPr>
        <p:spPr bwMode="auto">
          <a:xfrm>
            <a:off x="6948488" y="5661025"/>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cs-CZ" altLang="cs-CZ" dirty="0" err="1">
                <a:solidFill>
                  <a:srgbClr val="3333CC"/>
                </a:solidFill>
              </a:rPr>
              <a:t>promotion</a:t>
            </a:r>
            <a:endParaRPr lang="cs-CZ" altLang="cs-CZ" dirty="0">
              <a:solidFill>
                <a:srgbClr val="3333CC"/>
              </a:solidFill>
            </a:endParaRPr>
          </a:p>
        </p:txBody>
      </p:sp>
      <p:sp>
        <p:nvSpPr>
          <p:cNvPr id="17" name="TextovéPole 16">
            <a:extLst>
              <a:ext uri="{FF2B5EF4-FFF2-40B4-BE49-F238E27FC236}">
                <a16:creationId xmlns:a16="http://schemas.microsoft.com/office/drawing/2014/main" id="{356FABFD-E5F2-0260-4155-F38C1C6C04C9}"/>
              </a:ext>
            </a:extLst>
          </p:cNvPr>
          <p:cNvSpPr txBox="1"/>
          <p:nvPr/>
        </p:nvSpPr>
        <p:spPr>
          <a:xfrm>
            <a:off x="794544" y="1728511"/>
            <a:ext cx="5491958" cy="523220"/>
          </a:xfrm>
          <a:prstGeom prst="rect">
            <a:avLst/>
          </a:prstGeom>
          <a:noFill/>
        </p:spPr>
        <p:txBody>
          <a:bodyPr wrap="square" rtlCol="0">
            <a:spAutoFit/>
          </a:bodyPr>
          <a:lstStyle/>
          <a:p>
            <a:r>
              <a:rPr lang="cs-CZ" sz="2800" dirty="0" err="1">
                <a:solidFill>
                  <a:srgbClr val="69B42D"/>
                </a:solidFill>
              </a:rPr>
              <a:t>Selling</a:t>
            </a:r>
            <a:r>
              <a:rPr lang="cs-CZ" sz="2800" dirty="0">
                <a:solidFill>
                  <a:srgbClr val="69B42D"/>
                </a:solidFill>
              </a:rPr>
              <a:t>? </a:t>
            </a:r>
            <a:r>
              <a:rPr lang="cs-CZ" sz="2800" dirty="0" err="1">
                <a:solidFill>
                  <a:srgbClr val="69B42D"/>
                </a:solidFill>
              </a:rPr>
              <a:t>Promotion</a:t>
            </a:r>
            <a:r>
              <a:rPr lang="cs-CZ" sz="2800" dirty="0">
                <a:solidFill>
                  <a:srgbClr val="69B42D"/>
                </a:solidFill>
              </a:rPr>
              <a:t> / </a:t>
            </a:r>
            <a:r>
              <a:rPr lang="cs-CZ" sz="2800" dirty="0" err="1">
                <a:solidFill>
                  <a:srgbClr val="69B42D"/>
                </a:solidFill>
              </a:rPr>
              <a:t>advertising</a:t>
            </a:r>
            <a:r>
              <a:rPr lang="cs-CZ" sz="2800" dirty="0">
                <a:solidFill>
                  <a:srgbClr val="69B42D"/>
                </a:solidFill>
              </a:rPr>
              <a:t>?</a:t>
            </a:r>
          </a:p>
        </p:txBody>
      </p:sp>
      <p:sp>
        <p:nvSpPr>
          <p:cNvPr id="18" name="TextovéPole 17">
            <a:extLst>
              <a:ext uri="{FF2B5EF4-FFF2-40B4-BE49-F238E27FC236}">
                <a16:creationId xmlns:a16="http://schemas.microsoft.com/office/drawing/2014/main" id="{A9A701F8-5280-AF99-8D74-F1E7622C5513}"/>
              </a:ext>
            </a:extLst>
          </p:cNvPr>
          <p:cNvSpPr txBox="1"/>
          <p:nvPr/>
        </p:nvSpPr>
        <p:spPr>
          <a:xfrm>
            <a:off x="361157" y="2654162"/>
            <a:ext cx="3753643" cy="523220"/>
          </a:xfrm>
          <a:prstGeom prst="rect">
            <a:avLst/>
          </a:prstGeom>
          <a:noFill/>
        </p:spPr>
        <p:txBody>
          <a:bodyPr wrap="square" rtlCol="0">
            <a:spAutoFit/>
          </a:bodyPr>
          <a:lstStyle/>
          <a:p>
            <a:r>
              <a:rPr lang="cs-CZ" sz="2800" dirty="0">
                <a:solidFill>
                  <a:srgbClr val="69B42D"/>
                </a:solidFill>
              </a:rPr>
              <a:t>Marketing vs </a:t>
            </a:r>
            <a:r>
              <a:rPr lang="cs-CZ" sz="2800" dirty="0" err="1">
                <a:solidFill>
                  <a:srgbClr val="69B42D"/>
                </a:solidFill>
              </a:rPr>
              <a:t>selling</a:t>
            </a:r>
            <a:endParaRPr lang="cs-CZ" sz="2800" dirty="0">
              <a:solidFill>
                <a:srgbClr val="69B42D"/>
              </a:solidFill>
            </a:endParaRPr>
          </a:p>
        </p:txBody>
      </p:sp>
      <p:sp>
        <p:nvSpPr>
          <p:cNvPr id="19" name="TextovéPole 18">
            <a:extLst>
              <a:ext uri="{FF2B5EF4-FFF2-40B4-BE49-F238E27FC236}">
                <a16:creationId xmlns:a16="http://schemas.microsoft.com/office/drawing/2014/main" id="{826CE45F-AFF1-B9F5-04C0-B21D3049B08F}"/>
              </a:ext>
            </a:extLst>
          </p:cNvPr>
          <p:cNvSpPr txBox="1"/>
          <p:nvPr/>
        </p:nvSpPr>
        <p:spPr>
          <a:xfrm>
            <a:off x="361157" y="4255949"/>
            <a:ext cx="3753643" cy="523220"/>
          </a:xfrm>
          <a:prstGeom prst="rect">
            <a:avLst/>
          </a:prstGeom>
          <a:noFill/>
        </p:spPr>
        <p:txBody>
          <a:bodyPr wrap="square" rtlCol="0">
            <a:spAutoFit/>
          </a:bodyPr>
          <a:lstStyle/>
          <a:p>
            <a:r>
              <a:rPr lang="cs-CZ" sz="2800" dirty="0">
                <a:solidFill>
                  <a:srgbClr val="69B42D"/>
                </a:solidFill>
              </a:rPr>
              <a:t>Marketing vs </a:t>
            </a:r>
            <a:r>
              <a:rPr lang="cs-CZ" sz="2800" dirty="0" err="1">
                <a:solidFill>
                  <a:srgbClr val="69B42D"/>
                </a:solidFill>
              </a:rPr>
              <a:t>promotion</a:t>
            </a:r>
            <a:endParaRPr lang="cs-CZ" sz="2800" dirty="0">
              <a:solidFill>
                <a:srgbClr val="69B42D"/>
              </a:solidFill>
            </a:endParaRPr>
          </a:p>
        </p:txBody>
      </p:sp>
    </p:spTree>
    <p:extLst>
      <p:ext uri="{BB962C8B-B14F-4D97-AF65-F5344CB8AC3E}">
        <p14:creationId xmlns:p14="http://schemas.microsoft.com/office/powerpoint/2010/main" val="39110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err="1"/>
              <a:t>Evolution</a:t>
            </a:r>
            <a:r>
              <a:rPr lang="cs-CZ" dirty="0"/>
              <a:t> of Management </a:t>
            </a:r>
            <a:r>
              <a:rPr lang="cs-CZ" dirty="0" err="1"/>
              <a:t>Thought</a:t>
            </a:r>
            <a:endParaRPr lang="cs-CZ" dirty="0"/>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a:bodyPr>
          <a:lstStyle/>
          <a:p>
            <a:r>
              <a:rPr lang="en-US" dirty="0"/>
              <a:t>The need to study management arose with</a:t>
            </a:r>
            <a:r>
              <a:rPr lang="cs-CZ" dirty="0"/>
              <a:t> </a:t>
            </a:r>
            <a:r>
              <a:rPr lang="en-US" dirty="0"/>
              <a:t>the </a:t>
            </a:r>
            <a:r>
              <a:rPr lang="en-US" b="1" dirty="0"/>
              <a:t>industrial revolution </a:t>
            </a:r>
            <a:r>
              <a:rPr lang="en-US" dirty="0"/>
              <a:t>in Europe (more</a:t>
            </a:r>
            <a:r>
              <a:rPr lang="cs-CZ" dirty="0"/>
              <a:t> </a:t>
            </a:r>
            <a:r>
              <a:rPr lang="en-US" dirty="0"/>
              <a:t>specifically, England).</a:t>
            </a:r>
          </a:p>
          <a:p>
            <a:r>
              <a:rPr lang="en-US" dirty="0"/>
              <a:t>The industrial revolution and the systematic</a:t>
            </a:r>
            <a:r>
              <a:rPr lang="cs-CZ" dirty="0"/>
              <a:t> </a:t>
            </a:r>
            <a:r>
              <a:rPr lang="en-US" dirty="0"/>
              <a:t>study of management are the result of a</a:t>
            </a:r>
            <a:r>
              <a:rPr lang="cs-CZ" dirty="0"/>
              <a:t> </a:t>
            </a:r>
            <a:r>
              <a:rPr lang="en-US" dirty="0"/>
              <a:t>remarkable confluence of ideas and</a:t>
            </a:r>
            <a:r>
              <a:rPr lang="cs-CZ" dirty="0"/>
              <a:t> </a:t>
            </a:r>
            <a:r>
              <a:rPr lang="en-US" dirty="0"/>
              <a:t>events.</a:t>
            </a:r>
          </a:p>
          <a:p>
            <a:r>
              <a:rPr lang="en-US" dirty="0"/>
              <a:t>Management and organizations are</a:t>
            </a:r>
            <a:r>
              <a:rPr lang="cs-CZ" dirty="0"/>
              <a:t> </a:t>
            </a:r>
            <a:br>
              <a:rPr lang="cs-CZ" dirty="0"/>
            </a:br>
            <a:r>
              <a:rPr lang="en-US" dirty="0"/>
              <a:t>products of their historical and social</a:t>
            </a:r>
            <a:br>
              <a:rPr lang="cs-CZ" dirty="0"/>
            </a:br>
            <a:r>
              <a:rPr lang="en-US" dirty="0"/>
              <a:t>times</a:t>
            </a:r>
            <a:r>
              <a:rPr lang="cs-CZ" dirty="0"/>
              <a:t> </a:t>
            </a:r>
            <a:r>
              <a:rPr lang="en-US" dirty="0"/>
              <a:t>and places.</a:t>
            </a:r>
            <a:endParaRPr lang="cs-CZ" dirty="0"/>
          </a:p>
        </p:txBody>
      </p:sp>
      <p:pic>
        <p:nvPicPr>
          <p:cNvPr id="5" name="Obrázek 4" descr="Obsah obrázku text, osoba, exteriér, staré&#10;&#10;Popis byl vytvořen automaticky">
            <a:extLst>
              <a:ext uri="{FF2B5EF4-FFF2-40B4-BE49-F238E27FC236}">
                <a16:creationId xmlns:a16="http://schemas.microsoft.com/office/drawing/2014/main" id="{69DAA0DE-FBC3-139B-E8A8-D7EA5CE7C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693" y="4859052"/>
            <a:ext cx="5117307" cy="1998948"/>
          </a:xfrm>
          <a:prstGeom prst="rect">
            <a:avLst/>
          </a:prstGeom>
        </p:spPr>
      </p:pic>
    </p:spTree>
    <p:extLst>
      <p:ext uri="{BB962C8B-B14F-4D97-AF65-F5344CB8AC3E}">
        <p14:creationId xmlns:p14="http://schemas.microsoft.com/office/powerpoint/2010/main" val="3874089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err="1"/>
              <a:t>Some</a:t>
            </a:r>
            <a:r>
              <a:rPr lang="cs-CZ" dirty="0"/>
              <a:t> </a:t>
            </a:r>
            <a:r>
              <a:rPr lang="cs-CZ" dirty="0" err="1"/>
              <a:t>definitions</a:t>
            </a:r>
            <a:r>
              <a:rPr lang="cs-CZ" dirty="0"/>
              <a:t>…</a:t>
            </a:r>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a:bodyPr>
          <a:lstStyle/>
          <a:p>
            <a:pPr eaLnBrk="1" hangingPunct="1">
              <a:lnSpc>
                <a:spcPct val="80000"/>
              </a:lnSpc>
            </a:pPr>
            <a:r>
              <a:rPr lang="en-US" altLang="cs-CZ" sz="2800" dirty="0"/>
              <a:t>Marketing is an organizational function and a set of processes for creating, communicating and delivering value to customers and for managing customer relationships in ways that benefit the organization and its stakeholders.</a:t>
            </a:r>
            <a:r>
              <a:rPr lang="cs-CZ" altLang="cs-CZ" sz="2800" dirty="0">
                <a:solidFill>
                  <a:srgbClr val="000000"/>
                </a:solidFill>
              </a:rPr>
              <a:t>   </a:t>
            </a:r>
            <a:r>
              <a:rPr lang="en-GB" altLang="cs-CZ" sz="2800" dirty="0">
                <a:solidFill>
                  <a:srgbClr val="000000"/>
                </a:solidFill>
              </a:rPr>
              <a:t>American Marketing Association</a:t>
            </a:r>
            <a:r>
              <a:rPr lang="cs-CZ" altLang="cs-CZ" sz="2800" dirty="0">
                <a:solidFill>
                  <a:srgbClr val="000000"/>
                </a:solidFill>
              </a:rPr>
              <a:t> 2004</a:t>
            </a:r>
          </a:p>
          <a:p>
            <a:r>
              <a:rPr lang="en-US" dirty="0"/>
              <a:t>Marketing is the management process that identifies, anticipates and satisfies customer requirements profitably</a:t>
            </a:r>
            <a:r>
              <a:rPr lang="cs-CZ" dirty="0"/>
              <a:t>.    </a:t>
            </a:r>
            <a:r>
              <a:rPr lang="en-US" dirty="0">
                <a:solidFill>
                  <a:schemeClr val="tx1"/>
                </a:solidFill>
              </a:rPr>
              <a:t>The Chartered Institute of Marketing</a:t>
            </a:r>
          </a:p>
          <a:p>
            <a:endParaRPr lang="cs-CZ" dirty="0"/>
          </a:p>
        </p:txBody>
      </p:sp>
    </p:spTree>
    <p:extLst>
      <p:ext uri="{BB962C8B-B14F-4D97-AF65-F5344CB8AC3E}">
        <p14:creationId xmlns:p14="http://schemas.microsoft.com/office/powerpoint/2010/main" val="2577303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err="1"/>
              <a:t>Some</a:t>
            </a:r>
            <a:r>
              <a:rPr lang="cs-CZ" dirty="0"/>
              <a:t> </a:t>
            </a:r>
            <a:r>
              <a:rPr lang="cs-CZ" dirty="0" err="1"/>
              <a:t>definitions</a:t>
            </a:r>
            <a:r>
              <a:rPr lang="cs-CZ" dirty="0"/>
              <a:t>…</a:t>
            </a:r>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a:xfrm>
            <a:off x="838200" y="2719136"/>
            <a:ext cx="8738937" cy="3845969"/>
          </a:xfrm>
        </p:spPr>
        <p:txBody>
          <a:bodyPr>
            <a:normAutofit fontScale="92500"/>
          </a:bodyPr>
          <a:lstStyle/>
          <a:p>
            <a:pPr eaLnBrk="1" hangingPunct="1">
              <a:lnSpc>
                <a:spcPct val="80000"/>
              </a:lnSpc>
            </a:pPr>
            <a:r>
              <a:rPr lang="en-GB" altLang="cs-CZ" sz="2800" dirty="0"/>
              <a:t>Marketing is the human activity directed at satisfying human needs and wants through an exchange process’</a:t>
            </a:r>
            <a:r>
              <a:rPr lang="cs-CZ" altLang="cs-CZ" dirty="0"/>
              <a:t> </a:t>
            </a:r>
            <a:r>
              <a:rPr lang="en-GB" altLang="cs-CZ" i="1" dirty="0">
                <a:solidFill>
                  <a:schemeClr val="tx1"/>
                </a:solidFill>
              </a:rPr>
              <a:t>Kotler 1980</a:t>
            </a:r>
            <a:endParaRPr lang="cs-CZ" altLang="cs-CZ" i="1" dirty="0">
              <a:solidFill>
                <a:schemeClr val="tx1"/>
              </a:solidFill>
            </a:endParaRPr>
          </a:p>
          <a:p>
            <a:pPr eaLnBrk="1" hangingPunct="1">
              <a:lnSpc>
                <a:spcPct val="80000"/>
              </a:lnSpc>
            </a:pPr>
            <a:r>
              <a:rPr lang="en-GB" altLang="cs-CZ" sz="2800" dirty="0"/>
              <a:t>‘Marketing is a social and managerial process by which </a:t>
            </a:r>
            <a:r>
              <a:rPr lang="en-GB" altLang="cs-CZ" sz="2800" b="1" dirty="0">
                <a:solidFill>
                  <a:srgbClr val="FF0000"/>
                </a:solidFill>
              </a:rPr>
              <a:t>individuals and groups obtain what they want </a:t>
            </a:r>
            <a:r>
              <a:rPr lang="en-GB" altLang="cs-CZ" sz="2800" dirty="0"/>
              <a:t>and need through creating, offering and exchanging products of value with others’</a:t>
            </a:r>
            <a:r>
              <a:rPr lang="cs-CZ" altLang="cs-CZ" sz="2800" dirty="0"/>
              <a:t> </a:t>
            </a:r>
            <a:r>
              <a:rPr lang="en-GB" altLang="cs-CZ" sz="2800" i="1" dirty="0">
                <a:solidFill>
                  <a:srgbClr val="000000"/>
                </a:solidFill>
              </a:rPr>
              <a:t>Kotler 1991</a:t>
            </a:r>
            <a:endParaRPr lang="cs-CZ" altLang="cs-CZ" sz="2800" i="1" dirty="0">
              <a:solidFill>
                <a:srgbClr val="000000"/>
              </a:solidFill>
            </a:endParaRPr>
          </a:p>
          <a:p>
            <a:pPr>
              <a:lnSpc>
                <a:spcPct val="80000"/>
              </a:lnSpc>
            </a:pPr>
            <a:r>
              <a:rPr lang="en-GB" altLang="cs-CZ" sz="2800" dirty="0"/>
              <a:t>“Marketing is the process of planning and executing the conception, pricing, promotion and distribution of ideas, goods and services to create exchanges that </a:t>
            </a:r>
            <a:r>
              <a:rPr lang="en-GB" altLang="cs-CZ" sz="2800" b="1" dirty="0">
                <a:solidFill>
                  <a:srgbClr val="FF0000"/>
                </a:solidFill>
              </a:rPr>
              <a:t>satisfy individual and organizational objectives” </a:t>
            </a:r>
            <a:br>
              <a:rPr lang="en-GB" altLang="cs-CZ" sz="2800" b="1" dirty="0">
                <a:solidFill>
                  <a:srgbClr val="FF0000"/>
                </a:solidFill>
              </a:rPr>
            </a:br>
            <a:r>
              <a:rPr lang="en-GB" altLang="cs-CZ" sz="2800" dirty="0">
                <a:solidFill>
                  <a:srgbClr val="000000"/>
                </a:solidFill>
              </a:rPr>
              <a:t>American Marketing Association</a:t>
            </a:r>
            <a:endParaRPr lang="cs-CZ" altLang="cs-CZ" sz="2800" dirty="0">
              <a:solidFill>
                <a:srgbClr val="000000"/>
              </a:solidFill>
            </a:endParaRPr>
          </a:p>
          <a:p>
            <a:pPr eaLnBrk="1" hangingPunct="1">
              <a:lnSpc>
                <a:spcPct val="80000"/>
              </a:lnSpc>
            </a:pPr>
            <a:endParaRPr lang="cs-CZ" dirty="0">
              <a:solidFill>
                <a:schemeClr val="tx1"/>
              </a:solidFill>
            </a:endParaRPr>
          </a:p>
        </p:txBody>
      </p:sp>
    </p:spTree>
    <p:extLst>
      <p:ext uri="{BB962C8B-B14F-4D97-AF65-F5344CB8AC3E}">
        <p14:creationId xmlns:p14="http://schemas.microsoft.com/office/powerpoint/2010/main" val="919721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en-US" altLang="cs-CZ" b="1" dirty="0"/>
              <a:t>The Marketing Mix</a:t>
            </a:r>
            <a:endParaRPr lang="cs-CZ" dirty="0"/>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a:bodyPr>
          <a:lstStyle/>
          <a:p>
            <a:pPr marL="0" indent="0">
              <a:buNone/>
            </a:pPr>
            <a:r>
              <a:rPr lang="cs-CZ" dirty="0"/>
              <a:t>= </a:t>
            </a:r>
            <a:r>
              <a:rPr lang="en-US" dirty="0"/>
              <a:t>set of </a:t>
            </a:r>
            <a:r>
              <a:rPr lang="en-US" b="1" dirty="0"/>
              <a:t>marketing tools </a:t>
            </a:r>
            <a:r>
              <a:rPr lang="en-US" dirty="0"/>
              <a:t>that the firm uses to pursue its marketing objectives in the target market</a:t>
            </a:r>
            <a:endParaRPr lang="cs-CZ" dirty="0"/>
          </a:p>
          <a:p>
            <a:r>
              <a:rPr lang="cs-CZ" dirty="0"/>
              <a:t>4Ps </a:t>
            </a:r>
            <a:r>
              <a:rPr lang="cs-CZ" dirty="0" err="1"/>
              <a:t>concept</a:t>
            </a:r>
            <a:r>
              <a:rPr lang="cs-CZ" dirty="0"/>
              <a:t> </a:t>
            </a:r>
            <a:r>
              <a:rPr lang="cs-CZ" dirty="0" err="1"/>
              <a:t>proposed</a:t>
            </a:r>
            <a:r>
              <a:rPr lang="cs-CZ" dirty="0"/>
              <a:t> by  Philip Kotler &amp; E. </a:t>
            </a:r>
            <a:r>
              <a:rPr lang="cs-CZ" dirty="0" err="1"/>
              <a:t>Jerome</a:t>
            </a:r>
            <a:r>
              <a:rPr lang="cs-CZ" dirty="0"/>
              <a:t> McCarthy. 4Ps </a:t>
            </a:r>
            <a:r>
              <a:rPr lang="cs-CZ" dirty="0" err="1"/>
              <a:t>means</a:t>
            </a:r>
            <a:r>
              <a:rPr lang="cs-CZ" dirty="0"/>
              <a:t>:</a:t>
            </a:r>
          </a:p>
          <a:p>
            <a:pPr lvl="1"/>
            <a:r>
              <a:rPr lang="cs-CZ" dirty="0" err="1"/>
              <a:t>Product</a:t>
            </a:r>
            <a:endParaRPr lang="cs-CZ" dirty="0"/>
          </a:p>
          <a:p>
            <a:pPr lvl="1"/>
            <a:r>
              <a:rPr lang="cs-CZ" dirty="0" err="1"/>
              <a:t>Price</a:t>
            </a:r>
            <a:endParaRPr lang="cs-CZ" dirty="0"/>
          </a:p>
          <a:p>
            <a:pPr lvl="1"/>
            <a:r>
              <a:rPr lang="cs-CZ" dirty="0"/>
              <a:t>Place</a:t>
            </a:r>
          </a:p>
          <a:p>
            <a:pPr lvl="1"/>
            <a:r>
              <a:rPr lang="cs-CZ" dirty="0" err="1"/>
              <a:t>Promotion</a:t>
            </a:r>
            <a:r>
              <a:rPr lang="cs-CZ" dirty="0"/>
              <a:t> </a:t>
            </a:r>
          </a:p>
        </p:txBody>
      </p:sp>
    </p:spTree>
    <p:extLst>
      <p:ext uri="{BB962C8B-B14F-4D97-AF65-F5344CB8AC3E}">
        <p14:creationId xmlns:p14="http://schemas.microsoft.com/office/powerpoint/2010/main" val="3120686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a:extLst>
              <a:ext uri="{FF2B5EF4-FFF2-40B4-BE49-F238E27FC236}">
                <a16:creationId xmlns:a16="http://schemas.microsoft.com/office/drawing/2014/main" id="{F0A2CB96-00C7-FF46-D3CE-09D20A2ACEDA}"/>
              </a:ext>
            </a:extLst>
          </p:cNvPr>
          <p:cNvGraphicFramePr>
            <a:graphicFrameLocks noGrp="1"/>
          </p:cNvGraphicFramePr>
          <p:nvPr>
            <p:extLst>
              <p:ext uri="{D42A27DB-BD31-4B8C-83A1-F6EECF244321}">
                <p14:modId xmlns:p14="http://schemas.microsoft.com/office/powerpoint/2010/main" val="1410514441"/>
              </p:ext>
            </p:extLst>
          </p:nvPr>
        </p:nvGraphicFramePr>
        <p:xfrm>
          <a:off x="209550" y="2190751"/>
          <a:ext cx="9370219" cy="3831430"/>
        </p:xfrm>
        <a:graphic>
          <a:graphicData uri="http://schemas.openxmlformats.org/drawingml/2006/table">
            <a:tbl>
              <a:tblPr firstRow="1" bandRow="1">
                <a:solidFill>
                  <a:schemeClr val="bg1"/>
                </a:solidFill>
              </a:tblPr>
              <a:tblGrid>
                <a:gridCol w="1085865">
                  <a:extLst>
                    <a:ext uri="{9D8B030D-6E8A-4147-A177-3AD203B41FA5}">
                      <a16:colId xmlns:a16="http://schemas.microsoft.com/office/drawing/2014/main" val="4160809336"/>
                    </a:ext>
                  </a:extLst>
                </a:gridCol>
                <a:gridCol w="4096252">
                  <a:extLst>
                    <a:ext uri="{9D8B030D-6E8A-4147-A177-3AD203B41FA5}">
                      <a16:colId xmlns:a16="http://schemas.microsoft.com/office/drawing/2014/main" val="1311769388"/>
                    </a:ext>
                  </a:extLst>
                </a:gridCol>
                <a:gridCol w="4188102">
                  <a:extLst>
                    <a:ext uri="{9D8B030D-6E8A-4147-A177-3AD203B41FA5}">
                      <a16:colId xmlns:a16="http://schemas.microsoft.com/office/drawing/2014/main" val="3473438540"/>
                    </a:ext>
                  </a:extLst>
                </a:gridCol>
              </a:tblGrid>
              <a:tr h="702924">
                <a:tc>
                  <a:txBody>
                    <a:bodyPr/>
                    <a:lstStyle/>
                    <a:p>
                      <a:pPr algn="ctr"/>
                      <a:r>
                        <a:rPr lang="cs-CZ" sz="1600" b="0" cap="none" spc="0" dirty="0" err="1">
                          <a:solidFill>
                            <a:schemeClr val="bg1"/>
                          </a:solidFill>
                          <a:effectLst/>
                        </a:rPr>
                        <a:t>Category</a:t>
                      </a:r>
                      <a:endParaRPr lang="cs-CZ" sz="1600" b="0" cap="none" spc="0" dirty="0">
                        <a:solidFill>
                          <a:schemeClr val="bg1"/>
                        </a:solidFill>
                        <a:effectLst/>
                      </a:endParaRPr>
                    </a:p>
                  </a:txBody>
                  <a:tcPr marL="86467" marR="22608" marT="66513" marB="6651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600" b="0" cap="none" spc="0" dirty="0" err="1">
                          <a:solidFill>
                            <a:schemeClr val="bg1"/>
                          </a:solidFill>
                          <a:effectLst/>
                        </a:rPr>
                        <a:t>Definition</a:t>
                      </a:r>
                      <a:r>
                        <a:rPr lang="cs-CZ" sz="1600" b="0" cap="none" spc="0" dirty="0">
                          <a:solidFill>
                            <a:schemeClr val="bg1"/>
                          </a:solidFill>
                          <a:effectLst/>
                        </a:rPr>
                        <a:t>/</a:t>
                      </a:r>
                      <a:r>
                        <a:rPr lang="cs-CZ" sz="1600" b="0" cap="none" spc="0" dirty="0" err="1">
                          <a:solidFill>
                            <a:schemeClr val="bg1"/>
                          </a:solidFill>
                          <a:effectLst/>
                        </a:rPr>
                        <a:t>Explanation</a:t>
                      </a:r>
                      <a:r>
                        <a:rPr lang="cs-CZ" sz="1600" b="0" cap="none" spc="0" dirty="0">
                          <a:solidFill>
                            <a:schemeClr val="bg1"/>
                          </a:solidFill>
                          <a:effectLst/>
                        </a:rPr>
                        <a:t>/</a:t>
                      </a:r>
                      <a:r>
                        <a:rPr lang="cs-CZ" sz="1600" b="0" cap="none" spc="0" dirty="0" err="1">
                          <a:solidFill>
                            <a:schemeClr val="bg1"/>
                          </a:solidFill>
                          <a:effectLst/>
                        </a:rPr>
                        <a:t>Concept</a:t>
                      </a:r>
                      <a:endParaRPr lang="cs-CZ" sz="16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600" b="0" cap="none" spc="0" dirty="0" err="1">
                          <a:solidFill>
                            <a:schemeClr val="bg1"/>
                          </a:solidFill>
                          <a:effectLst/>
                        </a:rPr>
                        <a:t>Typical</a:t>
                      </a:r>
                      <a:r>
                        <a:rPr lang="cs-CZ" sz="1600" b="0" cap="none" spc="0" dirty="0">
                          <a:solidFill>
                            <a:schemeClr val="bg1"/>
                          </a:solidFill>
                          <a:effectLst/>
                        </a:rPr>
                        <a:t> Marketing </a:t>
                      </a:r>
                      <a:r>
                        <a:rPr lang="cs-CZ" sz="1600" b="0" cap="none" spc="0" dirty="0" err="1">
                          <a:solidFill>
                            <a:schemeClr val="bg1"/>
                          </a:solidFill>
                          <a:effectLst/>
                        </a:rPr>
                        <a:t>Decisions</a:t>
                      </a:r>
                      <a:endParaRPr lang="cs-CZ" sz="16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extLst>
                  <a:ext uri="{0D108BD9-81ED-4DB2-BD59-A6C34878D82A}">
                    <a16:rowId xmlns:a16="http://schemas.microsoft.com/office/drawing/2014/main" val="3806019845"/>
                  </a:ext>
                </a:extLst>
              </a:tr>
              <a:tr h="3128506">
                <a:tc>
                  <a:txBody>
                    <a:bodyPr/>
                    <a:lstStyle/>
                    <a:p>
                      <a:r>
                        <a:rPr lang="cs-CZ" sz="1600" b="1" u="none" strike="noStrike" cap="none" spc="0" dirty="0" err="1">
                          <a:solidFill>
                            <a:schemeClr val="tx1"/>
                          </a:solidFill>
                          <a:effectLst/>
                        </a:rPr>
                        <a:t>Product</a:t>
                      </a:r>
                      <a:endParaRPr lang="cs-CZ" sz="1600" b="1" cap="none" spc="0" dirty="0">
                        <a:solidFill>
                          <a:schemeClr val="tx1"/>
                        </a:solidFill>
                        <a:effectLst/>
                      </a:endParaRPr>
                    </a:p>
                  </a:txBody>
                  <a:tcPr marL="86467" marR="22608" marT="66513" marB="66513"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r>
                        <a:rPr lang="en-US" sz="1600" cap="none" spc="0" dirty="0">
                          <a:solidFill>
                            <a:schemeClr val="tx1"/>
                          </a:solidFill>
                          <a:effectLst/>
                        </a:rPr>
                        <a:t>A product refers to an item that satisfies the consumer's needs or wants.</a:t>
                      </a:r>
                      <a:r>
                        <a:rPr lang="cs-CZ" sz="1600" cap="none" spc="0" dirty="0">
                          <a:solidFill>
                            <a:schemeClr val="tx1"/>
                          </a:solidFill>
                          <a:effectLst/>
                        </a:rPr>
                        <a:t> </a:t>
                      </a:r>
                      <a:r>
                        <a:rPr lang="en-US" sz="1600" cap="none" spc="0" dirty="0">
                          <a:solidFill>
                            <a:schemeClr val="tx1"/>
                          </a:solidFill>
                          <a:effectLst/>
                        </a:rPr>
                        <a:t>Products may be tangible (goods) or intangible (services, ideas or experiences).</a:t>
                      </a:r>
                    </a:p>
                  </a:txBody>
                  <a:tcPr marL="86467" marR="22608" marT="66513" marB="6651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285750" indent="-285750" algn="l">
                        <a:buFont typeface="Arial" panose="020B0604020202020204" pitchFamily="34" charset="0"/>
                        <a:buChar char="•"/>
                      </a:pPr>
                      <a:r>
                        <a:rPr lang="en-US" sz="1600" cap="none" spc="0" dirty="0">
                          <a:solidFill>
                            <a:schemeClr val="tx1"/>
                          </a:solidFill>
                          <a:effectLst/>
                        </a:rPr>
                        <a:t>Product design – features, quality</a:t>
                      </a:r>
                    </a:p>
                    <a:p>
                      <a:pPr marL="285750" indent="-285750" algn="l">
                        <a:buFont typeface="Arial" panose="020B0604020202020204" pitchFamily="34" charset="0"/>
                        <a:buChar char="•"/>
                      </a:pPr>
                      <a:r>
                        <a:rPr lang="en-US" sz="1600" cap="none" spc="0" dirty="0">
                          <a:solidFill>
                            <a:schemeClr val="tx1"/>
                          </a:solidFill>
                          <a:effectLst/>
                        </a:rPr>
                        <a:t>Product assortment – product range, product mix, product lines</a:t>
                      </a:r>
                    </a:p>
                    <a:p>
                      <a:pPr marL="285750" indent="-285750" algn="l">
                        <a:buFont typeface="Arial" panose="020B0604020202020204" pitchFamily="34" charset="0"/>
                        <a:buChar char="•"/>
                      </a:pPr>
                      <a:r>
                        <a:rPr lang="en-US" sz="1600" cap="none" spc="0" dirty="0">
                          <a:solidFill>
                            <a:schemeClr val="tx1"/>
                          </a:solidFill>
                          <a:effectLst/>
                        </a:rPr>
                        <a:t>Branding</a:t>
                      </a:r>
                    </a:p>
                    <a:p>
                      <a:pPr marL="285750" indent="-285750" algn="l">
                        <a:buFont typeface="Arial" panose="020B0604020202020204" pitchFamily="34" charset="0"/>
                        <a:buChar char="•"/>
                      </a:pPr>
                      <a:r>
                        <a:rPr lang="en-US" sz="1600" cap="none" spc="0" dirty="0">
                          <a:solidFill>
                            <a:schemeClr val="tx1"/>
                          </a:solidFill>
                          <a:effectLst/>
                        </a:rPr>
                        <a:t>Packaging and labeling</a:t>
                      </a:r>
                    </a:p>
                    <a:p>
                      <a:pPr marL="285750" indent="-285750" algn="l">
                        <a:buFont typeface="Arial" panose="020B0604020202020204" pitchFamily="34" charset="0"/>
                        <a:buChar char="•"/>
                      </a:pPr>
                      <a:r>
                        <a:rPr lang="en-US" sz="1600" cap="none" spc="0" dirty="0">
                          <a:solidFill>
                            <a:schemeClr val="tx1"/>
                          </a:solidFill>
                          <a:effectLst/>
                        </a:rPr>
                        <a:t>Services (complimentary service, after-sales service, service level)</a:t>
                      </a:r>
                    </a:p>
                    <a:p>
                      <a:pPr marL="285750" indent="-285750" algn="l">
                        <a:buFont typeface="Arial" panose="020B0604020202020204" pitchFamily="34" charset="0"/>
                        <a:buChar char="•"/>
                      </a:pPr>
                      <a:r>
                        <a:rPr lang="en-US" sz="1600" cap="none" spc="0" dirty="0">
                          <a:solidFill>
                            <a:schemeClr val="tx1"/>
                          </a:solidFill>
                          <a:effectLst/>
                        </a:rPr>
                        <a:t>Guarantees and warranties</a:t>
                      </a:r>
                    </a:p>
                    <a:p>
                      <a:pPr marL="285750" indent="-285750" algn="l">
                        <a:buFont typeface="Arial" panose="020B0604020202020204" pitchFamily="34" charset="0"/>
                        <a:buChar char="•"/>
                      </a:pPr>
                      <a:r>
                        <a:rPr lang="en-US" sz="1600" cap="none" spc="0" dirty="0">
                          <a:solidFill>
                            <a:schemeClr val="tx1"/>
                          </a:solidFill>
                          <a:effectLst/>
                        </a:rPr>
                        <a:t>Returns</a:t>
                      </a:r>
                    </a:p>
                    <a:p>
                      <a:pPr marL="285750" indent="-285750" algn="l">
                        <a:buFont typeface="Arial" panose="020B0604020202020204" pitchFamily="34" charset="0"/>
                        <a:buChar char="•"/>
                      </a:pPr>
                      <a:r>
                        <a:rPr lang="en-US" sz="1600" cap="none" spc="0" dirty="0">
                          <a:solidFill>
                            <a:schemeClr val="tx1"/>
                          </a:solidFill>
                          <a:effectLst/>
                        </a:rPr>
                        <a:t>Managing products through the </a:t>
                      </a:r>
                      <a:r>
                        <a:rPr lang="en-US" sz="1600" u="none" strike="noStrike" cap="none" spc="0" dirty="0">
                          <a:solidFill>
                            <a:schemeClr val="tx1"/>
                          </a:solidFill>
                          <a:effectLst/>
                        </a:rPr>
                        <a:t>life-cycle</a:t>
                      </a:r>
                      <a:endParaRPr lang="en-US" sz="1600" cap="none" spc="0" dirty="0">
                        <a:solidFill>
                          <a:schemeClr val="tx1"/>
                        </a:solidFill>
                        <a:effectLst/>
                      </a:endParaRPr>
                    </a:p>
                  </a:txBody>
                  <a:tcPr marL="86467" marR="22608" marT="66513" marB="66513"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10080222"/>
                  </a:ext>
                </a:extLst>
              </a:tr>
            </a:tbl>
          </a:graphicData>
        </a:graphic>
      </p:graphicFrame>
    </p:spTree>
    <p:extLst>
      <p:ext uri="{BB962C8B-B14F-4D97-AF65-F5344CB8AC3E}">
        <p14:creationId xmlns:p14="http://schemas.microsoft.com/office/powerpoint/2010/main" val="382037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864C627-9F3F-AEC6-C124-BAD3D4B72DDB}"/>
              </a:ext>
            </a:extLst>
          </p:cNvPr>
          <p:cNvGraphicFramePr>
            <a:graphicFrameLocks noGrp="1"/>
          </p:cNvGraphicFramePr>
          <p:nvPr>
            <p:extLst>
              <p:ext uri="{D42A27DB-BD31-4B8C-83A1-F6EECF244321}">
                <p14:modId xmlns:p14="http://schemas.microsoft.com/office/powerpoint/2010/main" val="3993719087"/>
              </p:ext>
            </p:extLst>
          </p:nvPr>
        </p:nvGraphicFramePr>
        <p:xfrm>
          <a:off x="838200" y="1521619"/>
          <a:ext cx="8763000" cy="4722019"/>
        </p:xfrm>
        <a:graphic>
          <a:graphicData uri="http://schemas.openxmlformats.org/drawingml/2006/table">
            <a:tbl>
              <a:tblPr firstRow="1" bandRow="1">
                <a:solidFill>
                  <a:schemeClr val="bg1"/>
                </a:solidFill>
              </a:tblPr>
              <a:tblGrid>
                <a:gridCol w="1015498">
                  <a:extLst>
                    <a:ext uri="{9D8B030D-6E8A-4147-A177-3AD203B41FA5}">
                      <a16:colId xmlns:a16="http://schemas.microsoft.com/office/drawing/2014/main" val="325385469"/>
                    </a:ext>
                  </a:extLst>
                </a:gridCol>
                <a:gridCol w="3830802">
                  <a:extLst>
                    <a:ext uri="{9D8B030D-6E8A-4147-A177-3AD203B41FA5}">
                      <a16:colId xmlns:a16="http://schemas.microsoft.com/office/drawing/2014/main" val="2005555285"/>
                    </a:ext>
                  </a:extLst>
                </a:gridCol>
                <a:gridCol w="3916700">
                  <a:extLst>
                    <a:ext uri="{9D8B030D-6E8A-4147-A177-3AD203B41FA5}">
                      <a16:colId xmlns:a16="http://schemas.microsoft.com/office/drawing/2014/main" val="3255233243"/>
                    </a:ext>
                  </a:extLst>
                </a:gridCol>
              </a:tblGrid>
              <a:tr h="981491">
                <a:tc>
                  <a:txBody>
                    <a:bodyPr/>
                    <a:lstStyle/>
                    <a:p>
                      <a:pPr algn="ctr"/>
                      <a:r>
                        <a:rPr lang="cs-CZ" sz="1800" b="0" cap="none" spc="0" dirty="0" err="1">
                          <a:solidFill>
                            <a:schemeClr val="bg1"/>
                          </a:solidFill>
                          <a:effectLst/>
                        </a:rPr>
                        <a:t>Category</a:t>
                      </a:r>
                      <a:endParaRPr lang="cs-CZ" sz="1800" b="0" cap="none" spc="0" dirty="0">
                        <a:solidFill>
                          <a:schemeClr val="bg1"/>
                        </a:solidFill>
                        <a:effectLst/>
                      </a:endParaRPr>
                    </a:p>
                  </a:txBody>
                  <a:tcPr marL="86467" marR="22608" marT="66513" marB="6651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800" b="0" cap="none" spc="0" dirty="0" err="1">
                          <a:solidFill>
                            <a:schemeClr val="bg1"/>
                          </a:solidFill>
                          <a:effectLst/>
                        </a:rPr>
                        <a:t>Definition</a:t>
                      </a:r>
                      <a:r>
                        <a:rPr lang="cs-CZ" sz="1800" b="0" cap="none" spc="0" dirty="0">
                          <a:solidFill>
                            <a:schemeClr val="bg1"/>
                          </a:solidFill>
                          <a:effectLst/>
                        </a:rPr>
                        <a:t>/</a:t>
                      </a:r>
                      <a:r>
                        <a:rPr lang="cs-CZ" sz="1800" b="0" cap="none" spc="0" dirty="0" err="1">
                          <a:solidFill>
                            <a:schemeClr val="bg1"/>
                          </a:solidFill>
                          <a:effectLst/>
                        </a:rPr>
                        <a:t>Explanation</a:t>
                      </a:r>
                      <a:r>
                        <a:rPr lang="cs-CZ" sz="1800" b="0" cap="none" spc="0" dirty="0">
                          <a:solidFill>
                            <a:schemeClr val="bg1"/>
                          </a:solidFill>
                          <a:effectLst/>
                        </a:rPr>
                        <a:t>/</a:t>
                      </a:r>
                      <a:r>
                        <a:rPr lang="cs-CZ" sz="1800" b="0" cap="none" spc="0" dirty="0" err="1">
                          <a:solidFill>
                            <a:schemeClr val="bg1"/>
                          </a:solidFill>
                          <a:effectLst/>
                        </a:rPr>
                        <a:t>Concept</a:t>
                      </a:r>
                      <a:endParaRPr lang="cs-CZ" sz="18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800" b="0" cap="none" spc="0" dirty="0" err="1">
                          <a:solidFill>
                            <a:schemeClr val="bg1"/>
                          </a:solidFill>
                          <a:effectLst/>
                        </a:rPr>
                        <a:t>Typical</a:t>
                      </a:r>
                      <a:r>
                        <a:rPr lang="cs-CZ" sz="1800" b="0" cap="none" spc="0" dirty="0">
                          <a:solidFill>
                            <a:schemeClr val="bg1"/>
                          </a:solidFill>
                          <a:effectLst/>
                        </a:rPr>
                        <a:t> Marketing </a:t>
                      </a:r>
                      <a:r>
                        <a:rPr lang="cs-CZ" sz="1800" b="0" cap="none" spc="0" dirty="0" err="1">
                          <a:solidFill>
                            <a:schemeClr val="bg1"/>
                          </a:solidFill>
                          <a:effectLst/>
                        </a:rPr>
                        <a:t>Decisions</a:t>
                      </a:r>
                      <a:endParaRPr lang="cs-CZ" sz="18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extLst>
                  <a:ext uri="{0D108BD9-81ED-4DB2-BD59-A6C34878D82A}">
                    <a16:rowId xmlns:a16="http://schemas.microsoft.com/office/drawing/2014/main" val="226075027"/>
                  </a:ext>
                </a:extLst>
              </a:tr>
              <a:tr h="3740528">
                <a:tc>
                  <a:txBody>
                    <a:bodyPr/>
                    <a:lstStyle/>
                    <a:p>
                      <a:r>
                        <a:rPr lang="cs-CZ" sz="1800" b="1" u="none" strike="noStrike" cap="none" spc="0" dirty="0" err="1">
                          <a:solidFill>
                            <a:schemeClr val="tx1"/>
                          </a:solidFill>
                          <a:effectLst/>
                        </a:rPr>
                        <a:t>Price</a:t>
                      </a:r>
                      <a:endParaRPr lang="cs-CZ" sz="1800" b="1" cap="none" spc="0" dirty="0">
                        <a:solidFill>
                          <a:schemeClr val="tx1"/>
                        </a:solidFill>
                        <a:effectLst/>
                      </a:endParaRPr>
                    </a:p>
                  </a:txBody>
                  <a:tcPr marL="86467" marR="22608" marT="66513" marB="6651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lnT>
                    <a:lnB w="12700" cmpd="sng">
                      <a:noFill/>
                      <a:prstDash val="solid"/>
                    </a:lnB>
                    <a:noFill/>
                  </a:tcPr>
                </a:tc>
                <a:tc>
                  <a:txBody>
                    <a:bodyPr/>
                    <a:lstStyle/>
                    <a:p>
                      <a:r>
                        <a:rPr lang="en-US" sz="1800" cap="none" spc="0" dirty="0">
                          <a:solidFill>
                            <a:schemeClr val="tx1"/>
                          </a:solidFill>
                          <a:effectLst/>
                        </a:rPr>
                        <a:t>Price refers to the amount a customer pays for a product.</a:t>
                      </a:r>
                      <a:r>
                        <a:rPr lang="cs-CZ" sz="1800" cap="none" spc="0" dirty="0">
                          <a:solidFill>
                            <a:schemeClr val="tx1"/>
                          </a:solidFill>
                          <a:effectLst/>
                        </a:rPr>
                        <a:t> </a:t>
                      </a:r>
                      <a:r>
                        <a:rPr lang="en-US" sz="1800" cap="none" spc="0" dirty="0">
                          <a:solidFill>
                            <a:schemeClr val="tx1"/>
                          </a:solidFill>
                          <a:effectLst/>
                        </a:rPr>
                        <a:t>Price may also be a consumer's expectation for getting a certain product (e.g. time or effort).</a:t>
                      </a:r>
                    </a:p>
                    <a:p>
                      <a:r>
                        <a:rPr lang="en-US" sz="1800" cap="none" spc="0" dirty="0">
                          <a:solidFill>
                            <a:schemeClr val="tx1"/>
                          </a:solidFill>
                          <a:effectLst/>
                        </a:rPr>
                        <a:t>Price is the only variable that has implications for revenue.</a:t>
                      </a:r>
                    </a:p>
                    <a:p>
                      <a:r>
                        <a:rPr lang="en-US" sz="1800" cap="none" spc="0" dirty="0">
                          <a:solidFill>
                            <a:schemeClr val="tx1"/>
                          </a:solidFill>
                          <a:effectLst/>
                        </a:rPr>
                        <a:t>Price is the only part of the marketing mix that talks about the value for the firm.</a:t>
                      </a:r>
                    </a:p>
                    <a:p>
                      <a:r>
                        <a:rPr lang="en-US" sz="1800" cap="none" spc="0" dirty="0">
                          <a:solidFill>
                            <a:schemeClr val="tx1"/>
                          </a:solidFill>
                          <a:effectLst/>
                        </a:rPr>
                        <a:t>Price also includes considerations of </a:t>
                      </a:r>
                      <a:r>
                        <a:rPr lang="en-US" sz="1800" u="none" strike="noStrike" cap="none" spc="0" dirty="0">
                          <a:solidFill>
                            <a:schemeClr val="tx1"/>
                          </a:solidFill>
                          <a:effectLst/>
                          <a:hlinkClick r:id="rId3" tooltip="Customer perceived value">
                            <a:extLst>
                              <a:ext uri="{A12FA001-AC4F-418D-AE19-62706E023703}">
                                <ahyp:hlinkClr xmlns:ahyp="http://schemas.microsoft.com/office/drawing/2018/hyperlinkcolor" val="tx"/>
                              </a:ext>
                            </a:extLst>
                          </a:hlinkClick>
                        </a:rPr>
                        <a:t>customer perceived value</a:t>
                      </a:r>
                      <a:r>
                        <a:rPr lang="en-US" sz="1800" cap="none" spc="0" dirty="0">
                          <a:solidFill>
                            <a:schemeClr val="tx1"/>
                          </a:solidFill>
                          <a:effectLst/>
                        </a:rPr>
                        <a:t>.</a:t>
                      </a:r>
                    </a:p>
                  </a:txBody>
                  <a:tcPr marL="86467" marR="22608" marT="66513" marB="66513"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lnT>
                    <a:lnB w="12700" cmpd="sng">
                      <a:noFill/>
                      <a:prstDash val="solid"/>
                    </a:lnB>
                    <a:noFill/>
                  </a:tcPr>
                </a:tc>
                <a:tc>
                  <a:txBody>
                    <a:bodyPr/>
                    <a:lstStyle/>
                    <a:p>
                      <a:pPr marL="285750" indent="-285750" algn="l">
                        <a:buFont typeface="Arial" panose="020B0604020202020204" pitchFamily="34" charset="0"/>
                        <a:buChar char="•"/>
                      </a:pPr>
                      <a:r>
                        <a:rPr lang="en-US" sz="1800" cap="none" spc="0" dirty="0">
                          <a:solidFill>
                            <a:schemeClr val="tx1"/>
                          </a:solidFill>
                          <a:effectLst/>
                        </a:rPr>
                        <a:t>Price strategy</a:t>
                      </a:r>
                    </a:p>
                    <a:p>
                      <a:pPr marL="285750" indent="-285750" algn="l">
                        <a:buFont typeface="Arial" panose="020B0604020202020204" pitchFamily="34" charset="0"/>
                        <a:buChar char="•"/>
                      </a:pPr>
                      <a:r>
                        <a:rPr lang="en-US" sz="1800" cap="none" spc="0" dirty="0">
                          <a:solidFill>
                            <a:schemeClr val="tx1"/>
                          </a:solidFill>
                          <a:effectLst/>
                        </a:rPr>
                        <a:t>Price tactics</a:t>
                      </a:r>
                    </a:p>
                    <a:p>
                      <a:pPr marL="285750" indent="-285750" algn="l">
                        <a:buFont typeface="Arial" panose="020B0604020202020204" pitchFamily="34" charset="0"/>
                        <a:buChar char="•"/>
                      </a:pPr>
                      <a:r>
                        <a:rPr lang="en-US" sz="1800" cap="none" spc="0" dirty="0">
                          <a:solidFill>
                            <a:schemeClr val="tx1"/>
                          </a:solidFill>
                          <a:effectLst/>
                        </a:rPr>
                        <a:t>Price-setting</a:t>
                      </a:r>
                    </a:p>
                    <a:p>
                      <a:pPr marL="285750" indent="-285750" algn="l">
                        <a:buFont typeface="Arial" panose="020B0604020202020204" pitchFamily="34" charset="0"/>
                        <a:buChar char="•"/>
                      </a:pPr>
                      <a:r>
                        <a:rPr lang="en-US" sz="1800" cap="none" spc="0" dirty="0">
                          <a:solidFill>
                            <a:schemeClr val="tx1"/>
                          </a:solidFill>
                          <a:effectLst/>
                        </a:rPr>
                        <a:t>Allowances – e.g. rebates for distributors</a:t>
                      </a:r>
                    </a:p>
                    <a:p>
                      <a:pPr marL="285750" indent="-285750" algn="l">
                        <a:buFont typeface="Arial" panose="020B0604020202020204" pitchFamily="34" charset="0"/>
                        <a:buChar char="•"/>
                      </a:pPr>
                      <a:r>
                        <a:rPr lang="en-US" sz="1800" cap="none" spc="0" dirty="0">
                          <a:solidFill>
                            <a:schemeClr val="tx1"/>
                          </a:solidFill>
                          <a:effectLst/>
                        </a:rPr>
                        <a:t>Discounts – for customers</a:t>
                      </a:r>
                    </a:p>
                    <a:p>
                      <a:pPr marL="285750" indent="-285750" algn="l">
                        <a:buFont typeface="Arial" panose="020B0604020202020204" pitchFamily="34" charset="0"/>
                        <a:buChar char="•"/>
                      </a:pPr>
                      <a:r>
                        <a:rPr lang="en-US" sz="1800" cap="none" spc="0" dirty="0">
                          <a:solidFill>
                            <a:schemeClr val="tx1"/>
                          </a:solidFill>
                          <a:effectLst/>
                        </a:rPr>
                        <a:t>Payment terms – credit, payment methods</a:t>
                      </a:r>
                    </a:p>
                  </a:txBody>
                  <a:tcPr marL="86467" marR="22608" marT="66513" marB="66513" anchor="ctr">
                    <a:lnL w="6350" cap="flat" cmpd="sng" algn="ctr">
                      <a:solidFill>
                        <a:schemeClr val="tx1">
                          <a:lumMod val="50000"/>
                          <a:lumOff val="50000"/>
                        </a:schemeClr>
                      </a:solidFill>
                      <a:prstDash val="solid"/>
                      <a:round/>
                      <a:headEnd type="none" w="med" len="med"/>
                      <a:tailEnd type="none" w="med" len="med"/>
                    </a:lnL>
                    <a:lnR w="12700" cmpd="sng">
                      <a:noFill/>
                      <a:prstDash val="solid"/>
                    </a:lnR>
                    <a:lnT w="6350" cap="flat" cmpd="sng" algn="ctr">
                      <a:noFill/>
                      <a:prstDash val="solid"/>
                    </a:lnT>
                    <a:lnB w="12700" cmpd="sng">
                      <a:noFill/>
                      <a:prstDash val="solid"/>
                    </a:lnB>
                    <a:noFill/>
                  </a:tcPr>
                </a:tc>
                <a:extLst>
                  <a:ext uri="{0D108BD9-81ED-4DB2-BD59-A6C34878D82A}">
                    <a16:rowId xmlns:a16="http://schemas.microsoft.com/office/drawing/2014/main" val="4256556556"/>
                  </a:ext>
                </a:extLst>
              </a:tr>
            </a:tbl>
          </a:graphicData>
        </a:graphic>
      </p:graphicFrame>
    </p:spTree>
    <p:extLst>
      <p:ext uri="{BB962C8B-B14F-4D97-AF65-F5344CB8AC3E}">
        <p14:creationId xmlns:p14="http://schemas.microsoft.com/office/powerpoint/2010/main" val="1756873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C1722343-9011-9731-7FC7-070B9D5A2BEB}"/>
              </a:ext>
            </a:extLst>
          </p:cNvPr>
          <p:cNvGraphicFramePr>
            <a:graphicFrameLocks noGrp="1"/>
          </p:cNvGraphicFramePr>
          <p:nvPr>
            <p:extLst>
              <p:ext uri="{D42A27DB-BD31-4B8C-83A1-F6EECF244321}">
                <p14:modId xmlns:p14="http://schemas.microsoft.com/office/powerpoint/2010/main" val="581803467"/>
              </p:ext>
            </p:extLst>
          </p:nvPr>
        </p:nvGraphicFramePr>
        <p:xfrm>
          <a:off x="838200" y="1585913"/>
          <a:ext cx="8551110" cy="4557711"/>
        </p:xfrm>
        <a:graphic>
          <a:graphicData uri="http://schemas.openxmlformats.org/drawingml/2006/table">
            <a:tbl>
              <a:tblPr firstRow="1" bandRow="1">
                <a:solidFill>
                  <a:schemeClr val="bg1"/>
                </a:solidFill>
              </a:tblPr>
              <a:tblGrid>
                <a:gridCol w="892030">
                  <a:extLst>
                    <a:ext uri="{9D8B030D-6E8A-4147-A177-3AD203B41FA5}">
                      <a16:colId xmlns:a16="http://schemas.microsoft.com/office/drawing/2014/main" val="1829082923"/>
                    </a:ext>
                  </a:extLst>
                </a:gridCol>
                <a:gridCol w="3787081">
                  <a:extLst>
                    <a:ext uri="{9D8B030D-6E8A-4147-A177-3AD203B41FA5}">
                      <a16:colId xmlns:a16="http://schemas.microsoft.com/office/drawing/2014/main" val="3952989948"/>
                    </a:ext>
                  </a:extLst>
                </a:gridCol>
                <a:gridCol w="3871999">
                  <a:extLst>
                    <a:ext uri="{9D8B030D-6E8A-4147-A177-3AD203B41FA5}">
                      <a16:colId xmlns:a16="http://schemas.microsoft.com/office/drawing/2014/main" val="2217105793"/>
                    </a:ext>
                  </a:extLst>
                </a:gridCol>
              </a:tblGrid>
              <a:tr h="766819">
                <a:tc>
                  <a:txBody>
                    <a:bodyPr/>
                    <a:lstStyle/>
                    <a:p>
                      <a:pPr algn="ctr"/>
                      <a:r>
                        <a:rPr lang="cs-CZ" sz="1800" b="0" cap="none" spc="0" dirty="0" err="1">
                          <a:solidFill>
                            <a:schemeClr val="bg1"/>
                          </a:solidFill>
                          <a:effectLst/>
                        </a:rPr>
                        <a:t>Category</a:t>
                      </a:r>
                      <a:endParaRPr lang="cs-CZ" sz="1800" b="0" cap="none" spc="0" dirty="0">
                        <a:solidFill>
                          <a:schemeClr val="bg1"/>
                        </a:solidFill>
                        <a:effectLst/>
                      </a:endParaRPr>
                    </a:p>
                  </a:txBody>
                  <a:tcPr marL="86467" marR="22608" marT="66513" marB="6651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800" b="0" cap="none" spc="0" dirty="0" err="1">
                          <a:solidFill>
                            <a:schemeClr val="bg1"/>
                          </a:solidFill>
                          <a:effectLst/>
                        </a:rPr>
                        <a:t>Definition</a:t>
                      </a:r>
                      <a:r>
                        <a:rPr lang="cs-CZ" sz="1800" b="0" cap="none" spc="0" dirty="0">
                          <a:solidFill>
                            <a:schemeClr val="bg1"/>
                          </a:solidFill>
                          <a:effectLst/>
                        </a:rPr>
                        <a:t>/</a:t>
                      </a:r>
                      <a:r>
                        <a:rPr lang="cs-CZ" sz="1800" b="0" cap="none" spc="0" dirty="0" err="1">
                          <a:solidFill>
                            <a:schemeClr val="bg1"/>
                          </a:solidFill>
                          <a:effectLst/>
                        </a:rPr>
                        <a:t>Explanation</a:t>
                      </a:r>
                      <a:r>
                        <a:rPr lang="cs-CZ" sz="1800" b="0" cap="none" spc="0" dirty="0">
                          <a:solidFill>
                            <a:schemeClr val="bg1"/>
                          </a:solidFill>
                          <a:effectLst/>
                        </a:rPr>
                        <a:t>/</a:t>
                      </a:r>
                      <a:r>
                        <a:rPr lang="cs-CZ" sz="1800" b="0" cap="none" spc="0" dirty="0" err="1">
                          <a:solidFill>
                            <a:schemeClr val="bg1"/>
                          </a:solidFill>
                          <a:effectLst/>
                        </a:rPr>
                        <a:t>Concept</a:t>
                      </a:r>
                      <a:endParaRPr lang="cs-CZ" sz="18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800" b="0" cap="none" spc="0" dirty="0" err="1">
                          <a:solidFill>
                            <a:schemeClr val="bg1"/>
                          </a:solidFill>
                          <a:effectLst/>
                        </a:rPr>
                        <a:t>Typical</a:t>
                      </a:r>
                      <a:r>
                        <a:rPr lang="cs-CZ" sz="1800" b="0" cap="none" spc="0" dirty="0">
                          <a:solidFill>
                            <a:schemeClr val="bg1"/>
                          </a:solidFill>
                          <a:effectLst/>
                        </a:rPr>
                        <a:t> Marketing </a:t>
                      </a:r>
                      <a:r>
                        <a:rPr lang="cs-CZ" sz="1800" b="0" cap="none" spc="0" dirty="0" err="1">
                          <a:solidFill>
                            <a:schemeClr val="bg1"/>
                          </a:solidFill>
                          <a:effectLst/>
                        </a:rPr>
                        <a:t>Decisions</a:t>
                      </a:r>
                      <a:endParaRPr lang="cs-CZ" sz="18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extLst>
                  <a:ext uri="{0D108BD9-81ED-4DB2-BD59-A6C34878D82A}">
                    <a16:rowId xmlns:a16="http://schemas.microsoft.com/office/drawing/2014/main" val="1272771728"/>
                  </a:ext>
                </a:extLst>
              </a:tr>
              <a:tr h="3790892">
                <a:tc>
                  <a:txBody>
                    <a:bodyPr/>
                    <a:lstStyle/>
                    <a:p>
                      <a:r>
                        <a:rPr lang="cs-CZ" sz="1800" b="1" u="none" strike="noStrike" cap="none" spc="0" dirty="0">
                          <a:solidFill>
                            <a:schemeClr val="tx1"/>
                          </a:solidFill>
                          <a:effectLst/>
                        </a:rPr>
                        <a:t>Place</a:t>
                      </a:r>
                      <a:endParaRPr lang="cs-CZ" sz="1800" b="1" cap="none" spc="0" dirty="0">
                        <a:solidFill>
                          <a:schemeClr val="tx1"/>
                        </a:solidFill>
                        <a:effectLst/>
                      </a:endParaRPr>
                    </a:p>
                  </a:txBody>
                  <a:tcPr marL="86467" marR="22608" marT="66513" marB="66513" anchor="ctr">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12700" cmpd="sng">
                      <a:noFill/>
                      <a:prstDash val="solid"/>
                    </a:lnT>
                    <a:lnB w="6350" cap="flat" cmpd="sng" algn="ctr">
                      <a:solidFill>
                        <a:schemeClr val="tx1">
                          <a:lumMod val="50000"/>
                          <a:lumOff val="50000"/>
                        </a:schemeClr>
                      </a:solidFill>
                      <a:prstDash val="solid"/>
                    </a:lnB>
                    <a:noFill/>
                  </a:tcPr>
                </a:tc>
                <a:tc>
                  <a:txBody>
                    <a:bodyPr/>
                    <a:lstStyle/>
                    <a:p>
                      <a:r>
                        <a:rPr lang="en-US" sz="1800" cap="none" spc="0" dirty="0">
                          <a:solidFill>
                            <a:schemeClr val="tx1"/>
                          </a:solidFill>
                          <a:effectLst/>
                        </a:rPr>
                        <a:t>Refers to providing customer access</a:t>
                      </a:r>
                      <a:endParaRPr lang="cs-CZ" sz="1800" cap="none" spc="0" dirty="0">
                        <a:solidFill>
                          <a:schemeClr val="tx1"/>
                        </a:solidFill>
                        <a:effectLst/>
                      </a:endParaRPr>
                    </a:p>
                    <a:p>
                      <a:r>
                        <a:rPr lang="en-US" sz="1800" cap="none" spc="0" dirty="0">
                          <a:solidFill>
                            <a:schemeClr val="tx1"/>
                          </a:solidFill>
                          <a:effectLst/>
                        </a:rPr>
                        <a:t>Considers providing convenience for consumer.</a:t>
                      </a:r>
                    </a:p>
                  </a:txBody>
                  <a:tcPr marL="86467" marR="22608" marT="66513" marB="66513"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mpd="sng">
                      <a:noFill/>
                      <a:prstDash val="solid"/>
                    </a:lnT>
                    <a:lnB w="6350" cap="flat" cmpd="sng" algn="ctr">
                      <a:solidFill>
                        <a:schemeClr val="tx1">
                          <a:lumMod val="50000"/>
                          <a:lumOff val="50000"/>
                        </a:schemeClr>
                      </a:solidFill>
                      <a:prstDash val="solid"/>
                    </a:lnB>
                    <a:noFill/>
                  </a:tcPr>
                </a:tc>
                <a:tc>
                  <a:txBody>
                    <a:bodyPr/>
                    <a:lstStyle/>
                    <a:p>
                      <a:pPr marL="285750" indent="-285750" algn="l">
                        <a:buFont typeface="Arial" panose="020B0604020202020204" pitchFamily="34" charset="0"/>
                        <a:buChar char="•"/>
                      </a:pPr>
                      <a:r>
                        <a:rPr lang="en-US" sz="1800" u="none" strike="noStrike" cap="none" spc="0" dirty="0">
                          <a:solidFill>
                            <a:schemeClr val="tx1"/>
                          </a:solidFill>
                          <a:effectLst/>
                        </a:rPr>
                        <a:t>Strategies</a:t>
                      </a:r>
                      <a:r>
                        <a:rPr lang="cs-CZ" sz="1800" u="none" strike="noStrike" cap="none" spc="0" dirty="0">
                          <a:solidFill>
                            <a:schemeClr val="tx1"/>
                          </a:solidFill>
                          <a:effectLst/>
                        </a:rPr>
                        <a:t> </a:t>
                      </a:r>
                      <a:r>
                        <a:rPr lang="en-US" sz="1800" cap="none" spc="0" dirty="0">
                          <a:solidFill>
                            <a:schemeClr val="tx1"/>
                          </a:solidFill>
                          <a:effectLst/>
                        </a:rPr>
                        <a:t>such as intensive distribution, selective distribution, exclusive distribution</a:t>
                      </a:r>
                    </a:p>
                    <a:p>
                      <a:pPr marL="285750" indent="-285750" algn="l">
                        <a:buFont typeface="Arial" panose="020B0604020202020204" pitchFamily="34" charset="0"/>
                        <a:buChar char="•"/>
                      </a:pPr>
                      <a:r>
                        <a:rPr lang="en-US" sz="1800" u="none" strike="noStrike" cap="none" spc="0" dirty="0">
                          <a:solidFill>
                            <a:schemeClr val="tx1"/>
                          </a:solidFill>
                          <a:effectLst/>
                        </a:rPr>
                        <a:t>Franchising</a:t>
                      </a:r>
                      <a:endParaRPr lang="en-US" sz="1800" cap="none" spc="0" dirty="0">
                        <a:solidFill>
                          <a:schemeClr val="tx1"/>
                        </a:solidFill>
                        <a:effectLst/>
                      </a:endParaRPr>
                    </a:p>
                    <a:p>
                      <a:pPr marL="285750" indent="-285750" algn="l">
                        <a:buFont typeface="Arial" panose="020B0604020202020204" pitchFamily="34" charset="0"/>
                        <a:buChar char="•"/>
                      </a:pPr>
                      <a:r>
                        <a:rPr lang="en-US" sz="1800" cap="none" spc="0" dirty="0">
                          <a:solidFill>
                            <a:schemeClr val="tx1"/>
                          </a:solidFill>
                          <a:effectLst/>
                        </a:rPr>
                        <a:t>Market coverage</a:t>
                      </a:r>
                    </a:p>
                    <a:p>
                      <a:pPr marL="285750" indent="-285750" algn="l">
                        <a:buFont typeface="Arial" panose="020B0604020202020204" pitchFamily="34" charset="0"/>
                        <a:buChar char="•"/>
                      </a:pPr>
                      <a:r>
                        <a:rPr lang="en-US" sz="1800" cap="none" spc="0" dirty="0">
                          <a:solidFill>
                            <a:schemeClr val="tx1"/>
                          </a:solidFill>
                          <a:effectLst/>
                        </a:rPr>
                        <a:t>Channel member selection and channel member relationships</a:t>
                      </a:r>
                    </a:p>
                    <a:p>
                      <a:pPr marL="285750" indent="-285750" algn="l">
                        <a:buFont typeface="Arial" panose="020B0604020202020204" pitchFamily="34" charset="0"/>
                        <a:buChar char="•"/>
                      </a:pPr>
                      <a:r>
                        <a:rPr lang="en-US" sz="1800" cap="none" spc="0" dirty="0">
                          <a:solidFill>
                            <a:schemeClr val="tx1"/>
                          </a:solidFill>
                          <a:effectLst/>
                        </a:rPr>
                        <a:t>Assortment</a:t>
                      </a:r>
                    </a:p>
                    <a:p>
                      <a:pPr marL="285750" indent="-285750" algn="l">
                        <a:buFont typeface="Arial" panose="020B0604020202020204" pitchFamily="34" charset="0"/>
                        <a:buChar char="•"/>
                      </a:pPr>
                      <a:r>
                        <a:rPr lang="en-US" sz="1800" cap="none" spc="0" dirty="0">
                          <a:solidFill>
                            <a:schemeClr val="tx1"/>
                          </a:solidFill>
                          <a:effectLst/>
                        </a:rPr>
                        <a:t>Location decisions</a:t>
                      </a:r>
                    </a:p>
                    <a:p>
                      <a:pPr marL="285750" indent="-285750" algn="l">
                        <a:buFont typeface="Arial" panose="020B0604020202020204" pitchFamily="34" charset="0"/>
                        <a:buChar char="•"/>
                      </a:pPr>
                      <a:r>
                        <a:rPr lang="en-US" sz="1800" cap="none" spc="0" dirty="0">
                          <a:solidFill>
                            <a:schemeClr val="tx1"/>
                          </a:solidFill>
                          <a:effectLst/>
                        </a:rPr>
                        <a:t>Inventory</a:t>
                      </a:r>
                    </a:p>
                    <a:p>
                      <a:pPr marL="285750" indent="-285750" algn="l">
                        <a:buFont typeface="Arial" panose="020B0604020202020204" pitchFamily="34" charset="0"/>
                        <a:buChar char="•"/>
                      </a:pPr>
                      <a:r>
                        <a:rPr lang="en-US" sz="1800" cap="none" spc="0" dirty="0">
                          <a:solidFill>
                            <a:schemeClr val="tx1"/>
                          </a:solidFill>
                          <a:effectLst/>
                        </a:rPr>
                        <a:t>Transport, warehousing and logistics</a:t>
                      </a:r>
                    </a:p>
                  </a:txBody>
                  <a:tcPr marL="86467" marR="22608" marT="66513" marB="66513"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79702977"/>
                  </a:ext>
                </a:extLst>
              </a:tr>
            </a:tbl>
          </a:graphicData>
        </a:graphic>
      </p:graphicFrame>
    </p:spTree>
    <p:extLst>
      <p:ext uri="{BB962C8B-B14F-4D97-AF65-F5344CB8AC3E}">
        <p14:creationId xmlns:p14="http://schemas.microsoft.com/office/powerpoint/2010/main" val="1673687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D9A4B1CE-2CAA-2800-4307-1F5522112700}"/>
              </a:ext>
            </a:extLst>
          </p:cNvPr>
          <p:cNvGraphicFramePr>
            <a:graphicFrameLocks noGrp="1"/>
          </p:cNvGraphicFramePr>
          <p:nvPr>
            <p:extLst>
              <p:ext uri="{D42A27DB-BD31-4B8C-83A1-F6EECF244321}">
                <p14:modId xmlns:p14="http://schemas.microsoft.com/office/powerpoint/2010/main" val="2372618747"/>
              </p:ext>
            </p:extLst>
          </p:nvPr>
        </p:nvGraphicFramePr>
        <p:xfrm>
          <a:off x="457200" y="1635919"/>
          <a:ext cx="9029699" cy="4629150"/>
        </p:xfrm>
        <a:graphic>
          <a:graphicData uri="http://schemas.openxmlformats.org/drawingml/2006/table">
            <a:tbl>
              <a:tblPr firstRow="1" bandRow="1">
                <a:solidFill>
                  <a:schemeClr val="bg1"/>
                </a:solidFill>
              </a:tblPr>
              <a:tblGrid>
                <a:gridCol w="1350169">
                  <a:extLst>
                    <a:ext uri="{9D8B030D-6E8A-4147-A177-3AD203B41FA5}">
                      <a16:colId xmlns:a16="http://schemas.microsoft.com/office/drawing/2014/main" val="2815306682"/>
                    </a:ext>
                  </a:extLst>
                </a:gridCol>
                <a:gridCol w="3643627">
                  <a:extLst>
                    <a:ext uri="{9D8B030D-6E8A-4147-A177-3AD203B41FA5}">
                      <a16:colId xmlns:a16="http://schemas.microsoft.com/office/drawing/2014/main" val="4104020028"/>
                    </a:ext>
                  </a:extLst>
                </a:gridCol>
                <a:gridCol w="4035903">
                  <a:extLst>
                    <a:ext uri="{9D8B030D-6E8A-4147-A177-3AD203B41FA5}">
                      <a16:colId xmlns:a16="http://schemas.microsoft.com/office/drawing/2014/main" val="3619092161"/>
                    </a:ext>
                  </a:extLst>
                </a:gridCol>
              </a:tblGrid>
              <a:tr h="1165494">
                <a:tc>
                  <a:txBody>
                    <a:bodyPr/>
                    <a:lstStyle/>
                    <a:p>
                      <a:pPr algn="ctr"/>
                      <a:r>
                        <a:rPr lang="cs-CZ" sz="1800" b="0" cap="none" spc="0" dirty="0" err="1">
                          <a:solidFill>
                            <a:schemeClr val="bg1"/>
                          </a:solidFill>
                          <a:effectLst/>
                        </a:rPr>
                        <a:t>Category</a:t>
                      </a:r>
                      <a:endParaRPr lang="cs-CZ" sz="1800" b="0" cap="none" spc="0" dirty="0">
                        <a:solidFill>
                          <a:schemeClr val="bg1"/>
                        </a:solidFill>
                        <a:effectLst/>
                      </a:endParaRPr>
                    </a:p>
                  </a:txBody>
                  <a:tcPr marL="86467" marR="22608" marT="66513" marB="6651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800" b="0" cap="none" spc="0" dirty="0" err="1">
                          <a:solidFill>
                            <a:schemeClr val="bg1"/>
                          </a:solidFill>
                          <a:effectLst/>
                        </a:rPr>
                        <a:t>Definition</a:t>
                      </a:r>
                      <a:r>
                        <a:rPr lang="cs-CZ" sz="1800" b="0" cap="none" spc="0" dirty="0">
                          <a:solidFill>
                            <a:schemeClr val="bg1"/>
                          </a:solidFill>
                          <a:effectLst/>
                        </a:rPr>
                        <a:t>/</a:t>
                      </a:r>
                      <a:r>
                        <a:rPr lang="cs-CZ" sz="1800" b="0" cap="none" spc="0" dirty="0" err="1">
                          <a:solidFill>
                            <a:schemeClr val="bg1"/>
                          </a:solidFill>
                          <a:effectLst/>
                        </a:rPr>
                        <a:t>Explanation</a:t>
                      </a:r>
                      <a:r>
                        <a:rPr lang="cs-CZ" sz="1800" b="0" cap="none" spc="0" dirty="0">
                          <a:solidFill>
                            <a:schemeClr val="bg1"/>
                          </a:solidFill>
                          <a:effectLst/>
                        </a:rPr>
                        <a:t>/</a:t>
                      </a:r>
                      <a:r>
                        <a:rPr lang="cs-CZ" sz="1800" b="0" cap="none" spc="0" dirty="0" err="1">
                          <a:solidFill>
                            <a:schemeClr val="bg1"/>
                          </a:solidFill>
                          <a:effectLst/>
                        </a:rPr>
                        <a:t>Concept</a:t>
                      </a:r>
                      <a:endParaRPr lang="cs-CZ" sz="18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tc>
                  <a:txBody>
                    <a:bodyPr/>
                    <a:lstStyle/>
                    <a:p>
                      <a:pPr algn="ctr"/>
                      <a:r>
                        <a:rPr lang="cs-CZ" sz="1800" b="0" cap="none" spc="0" dirty="0" err="1">
                          <a:solidFill>
                            <a:schemeClr val="bg1"/>
                          </a:solidFill>
                          <a:effectLst/>
                        </a:rPr>
                        <a:t>Typical</a:t>
                      </a:r>
                      <a:r>
                        <a:rPr lang="cs-CZ" sz="1800" b="0" cap="none" spc="0" dirty="0">
                          <a:solidFill>
                            <a:schemeClr val="bg1"/>
                          </a:solidFill>
                          <a:effectLst/>
                        </a:rPr>
                        <a:t> Marketing </a:t>
                      </a:r>
                      <a:r>
                        <a:rPr lang="cs-CZ" sz="1800" b="0" cap="none" spc="0" dirty="0" err="1">
                          <a:solidFill>
                            <a:schemeClr val="bg1"/>
                          </a:solidFill>
                          <a:effectLst/>
                        </a:rPr>
                        <a:t>Decisions</a:t>
                      </a:r>
                      <a:endParaRPr lang="cs-CZ" sz="1800" b="0" cap="none" spc="0" dirty="0">
                        <a:solidFill>
                          <a:schemeClr val="bg1"/>
                        </a:solidFill>
                        <a:effectLst/>
                      </a:endParaRPr>
                    </a:p>
                  </a:txBody>
                  <a:tcPr marL="86467" marR="22608" marT="66513" marB="66513" anchor="ctr">
                    <a:lnL w="12700" cmpd="sng">
                      <a:noFill/>
                    </a:lnL>
                    <a:lnR w="12700" cmpd="sng">
                      <a:noFill/>
                    </a:lnR>
                    <a:lnT w="19050" cap="flat" cmpd="sng" algn="ctr">
                      <a:solidFill>
                        <a:schemeClr val="tx1"/>
                      </a:solidFill>
                      <a:prstDash val="solid"/>
                    </a:lnT>
                    <a:lnB w="38100" cmpd="sng">
                      <a:noFill/>
                    </a:lnB>
                    <a:solidFill>
                      <a:srgbClr val="69B42D"/>
                    </a:solidFill>
                  </a:tcPr>
                </a:tc>
                <a:extLst>
                  <a:ext uri="{0D108BD9-81ED-4DB2-BD59-A6C34878D82A}">
                    <a16:rowId xmlns:a16="http://schemas.microsoft.com/office/drawing/2014/main" val="3340644970"/>
                  </a:ext>
                </a:extLst>
              </a:tr>
              <a:tr h="3463656">
                <a:tc>
                  <a:txBody>
                    <a:bodyPr/>
                    <a:lstStyle/>
                    <a:p>
                      <a:r>
                        <a:rPr lang="cs-CZ" sz="1800" b="1" u="none" strike="noStrike" cap="none" spc="0" dirty="0" err="1">
                          <a:solidFill>
                            <a:schemeClr val="tx1"/>
                          </a:solidFill>
                          <a:effectLst/>
                        </a:rPr>
                        <a:t>Promotion</a:t>
                      </a:r>
                      <a:endParaRPr lang="cs-CZ" sz="1800" b="1" cap="none" spc="0" dirty="0">
                        <a:solidFill>
                          <a:schemeClr val="tx1"/>
                        </a:solidFill>
                        <a:effectLst/>
                      </a:endParaRPr>
                    </a:p>
                  </a:txBody>
                  <a:tcPr marL="86467" marR="22608" marT="66513" marB="6651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lnT>
                    <a:lnB w="12700" cmpd="sng">
                      <a:noFill/>
                      <a:prstDash val="solid"/>
                    </a:lnB>
                    <a:noFill/>
                  </a:tcPr>
                </a:tc>
                <a:tc>
                  <a:txBody>
                    <a:bodyPr/>
                    <a:lstStyle/>
                    <a:p>
                      <a:r>
                        <a:rPr lang="en-US" sz="1800" cap="none" spc="0" dirty="0">
                          <a:solidFill>
                            <a:schemeClr val="tx1"/>
                          </a:solidFill>
                          <a:effectLst/>
                        </a:rPr>
                        <a:t>Promotion refers to marketing communications</a:t>
                      </a:r>
                      <a:r>
                        <a:rPr lang="cs-CZ" sz="1800" cap="none" spc="0" dirty="0">
                          <a:solidFill>
                            <a:schemeClr val="tx1"/>
                          </a:solidFill>
                          <a:effectLst/>
                        </a:rPr>
                        <a:t> </a:t>
                      </a:r>
                    </a:p>
                    <a:p>
                      <a:r>
                        <a:rPr lang="en-US" sz="1800" cap="none" spc="0" dirty="0">
                          <a:solidFill>
                            <a:schemeClr val="tx1"/>
                          </a:solidFill>
                          <a:effectLst/>
                        </a:rPr>
                        <a:t>May comprise elements such as: </a:t>
                      </a:r>
                      <a:r>
                        <a:rPr lang="en-US" sz="1800" u="none" strike="noStrike" cap="none" spc="0" dirty="0">
                          <a:solidFill>
                            <a:schemeClr val="tx1"/>
                          </a:solidFill>
                          <a:effectLst/>
                          <a:hlinkClick r:id="rId3" tooltip="Advertising">
                            <a:extLst>
                              <a:ext uri="{A12FA001-AC4F-418D-AE19-62706E023703}">
                                <ahyp:hlinkClr xmlns:ahyp="http://schemas.microsoft.com/office/drawing/2018/hyperlinkcolor" val="tx"/>
                              </a:ext>
                            </a:extLst>
                          </a:hlinkClick>
                        </a:rPr>
                        <a:t>advertising</a:t>
                      </a:r>
                      <a:r>
                        <a:rPr lang="en-US" sz="1800" cap="none" spc="0" dirty="0">
                          <a:solidFill>
                            <a:schemeClr val="tx1"/>
                          </a:solidFill>
                          <a:effectLst/>
                        </a:rPr>
                        <a:t>, </a:t>
                      </a:r>
                      <a:r>
                        <a:rPr lang="en-US" sz="1800" u="none" strike="noStrike" cap="none" spc="0" dirty="0">
                          <a:solidFill>
                            <a:schemeClr val="tx1"/>
                          </a:solidFill>
                          <a:effectLst/>
                          <a:hlinkClick r:id="rId4" tooltip="Public relations">
                            <a:extLst>
                              <a:ext uri="{A12FA001-AC4F-418D-AE19-62706E023703}">
                                <ahyp:hlinkClr xmlns:ahyp="http://schemas.microsoft.com/office/drawing/2018/hyperlinkcolor" val="tx"/>
                              </a:ext>
                            </a:extLst>
                          </a:hlinkClick>
                        </a:rPr>
                        <a:t>PR</a:t>
                      </a:r>
                      <a:r>
                        <a:rPr lang="en-US" sz="1800" cap="none" spc="0" dirty="0">
                          <a:solidFill>
                            <a:schemeClr val="tx1"/>
                          </a:solidFill>
                          <a:effectLst/>
                        </a:rPr>
                        <a:t>, direct marketing and </a:t>
                      </a:r>
                      <a:r>
                        <a:rPr lang="en-US" sz="1800" u="none" strike="noStrike" cap="none" spc="0" dirty="0">
                          <a:solidFill>
                            <a:schemeClr val="tx1"/>
                          </a:solidFill>
                          <a:effectLst/>
                          <a:hlinkClick r:id="rId5" tooltip="Sales promotion">
                            <a:extLst>
                              <a:ext uri="{A12FA001-AC4F-418D-AE19-62706E023703}">
                                <ahyp:hlinkClr xmlns:ahyp="http://schemas.microsoft.com/office/drawing/2018/hyperlinkcolor" val="tx"/>
                              </a:ext>
                            </a:extLst>
                          </a:hlinkClick>
                        </a:rPr>
                        <a:t>sales promotion</a:t>
                      </a:r>
                      <a:r>
                        <a:rPr lang="en-US" sz="1800" cap="none" spc="0" dirty="0">
                          <a:solidFill>
                            <a:schemeClr val="tx1"/>
                          </a:solidFill>
                          <a:effectLst/>
                        </a:rPr>
                        <a:t>.</a:t>
                      </a:r>
                    </a:p>
                  </a:txBody>
                  <a:tcPr marL="86467" marR="22608" marT="66513" marB="66513"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lnT>
                    <a:lnB w="12700" cmpd="sng">
                      <a:noFill/>
                      <a:prstDash val="solid"/>
                    </a:lnB>
                    <a:noFill/>
                  </a:tcPr>
                </a:tc>
                <a:tc>
                  <a:txBody>
                    <a:bodyPr/>
                    <a:lstStyle/>
                    <a:p>
                      <a:pPr marL="285750" indent="-285750" algn="l">
                        <a:buFont typeface="Arial" panose="020B0604020202020204" pitchFamily="34" charset="0"/>
                        <a:buChar char="•"/>
                      </a:pPr>
                      <a:r>
                        <a:rPr lang="en-US" sz="1800" cap="none" spc="0" dirty="0">
                          <a:solidFill>
                            <a:schemeClr val="tx1"/>
                          </a:solidFill>
                          <a:effectLst/>
                        </a:rPr>
                        <a:t>Promotional mix - appropriate balance of advertising, PR, direct marketing and sales promotion</a:t>
                      </a:r>
                    </a:p>
                    <a:p>
                      <a:pPr marL="285750" indent="-285750" algn="l">
                        <a:buFont typeface="Arial" panose="020B0604020202020204" pitchFamily="34" charset="0"/>
                        <a:buChar char="•"/>
                      </a:pPr>
                      <a:r>
                        <a:rPr lang="en-US" sz="1800" cap="none" spc="0" dirty="0">
                          <a:solidFill>
                            <a:schemeClr val="tx1"/>
                          </a:solidFill>
                          <a:effectLst/>
                        </a:rPr>
                        <a:t>Message strategy - what is to be communicated</a:t>
                      </a:r>
                    </a:p>
                    <a:p>
                      <a:pPr marL="285750" indent="-285750" algn="l">
                        <a:buFont typeface="Arial" panose="020B0604020202020204" pitchFamily="34" charset="0"/>
                        <a:buChar char="•"/>
                      </a:pPr>
                      <a:r>
                        <a:rPr lang="en-US" sz="1800" cap="none" spc="0" dirty="0">
                          <a:solidFill>
                            <a:schemeClr val="tx1"/>
                          </a:solidFill>
                          <a:effectLst/>
                        </a:rPr>
                        <a:t>Channel/ media strategy - how to reach the target audience</a:t>
                      </a:r>
                    </a:p>
                    <a:p>
                      <a:pPr marL="285750" indent="-285750" algn="l">
                        <a:buFont typeface="Arial" panose="020B0604020202020204" pitchFamily="34" charset="0"/>
                        <a:buChar char="•"/>
                      </a:pPr>
                      <a:r>
                        <a:rPr lang="en-US" sz="1800" cap="none" spc="0" dirty="0">
                          <a:solidFill>
                            <a:schemeClr val="tx1"/>
                          </a:solidFill>
                          <a:effectLst/>
                        </a:rPr>
                        <a:t>Message Frequency - how often to communicate</a:t>
                      </a:r>
                    </a:p>
                  </a:txBody>
                  <a:tcPr marL="86467" marR="22608" marT="66513" marB="66513" anchor="ctr">
                    <a:lnL w="6350" cap="flat" cmpd="sng" algn="ctr">
                      <a:solidFill>
                        <a:schemeClr val="tx1">
                          <a:lumMod val="50000"/>
                          <a:lumOff val="50000"/>
                        </a:schemeClr>
                      </a:solidFill>
                      <a:prstDash val="solid"/>
                      <a:round/>
                      <a:headEnd type="none" w="med" len="med"/>
                      <a:tailEnd type="none" w="med" len="med"/>
                    </a:lnL>
                    <a:lnR w="12700" cmpd="sng">
                      <a:noFill/>
                      <a:prstDash val="solid"/>
                    </a:lnR>
                    <a:lnT w="6350" cap="flat" cmpd="sng" algn="ctr">
                      <a:noFill/>
                      <a:prstDash val="solid"/>
                    </a:lnT>
                    <a:lnB w="12700" cmpd="sng">
                      <a:noFill/>
                      <a:prstDash val="solid"/>
                    </a:lnB>
                    <a:noFill/>
                  </a:tcPr>
                </a:tc>
                <a:extLst>
                  <a:ext uri="{0D108BD9-81ED-4DB2-BD59-A6C34878D82A}">
                    <a16:rowId xmlns:a16="http://schemas.microsoft.com/office/drawing/2014/main" val="2705829018"/>
                  </a:ext>
                </a:extLst>
              </a:tr>
            </a:tbl>
          </a:graphicData>
        </a:graphic>
      </p:graphicFrame>
    </p:spTree>
    <p:extLst>
      <p:ext uri="{BB962C8B-B14F-4D97-AF65-F5344CB8AC3E}">
        <p14:creationId xmlns:p14="http://schemas.microsoft.com/office/powerpoint/2010/main" val="4257197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6B272F8-5AD1-D5E6-4751-5F4318673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 y="1228724"/>
            <a:ext cx="4229102" cy="2378870"/>
          </a:xfrm>
          <a:prstGeom prst="rect">
            <a:avLst/>
          </a:prstGeom>
        </p:spPr>
      </p:pic>
      <p:pic>
        <p:nvPicPr>
          <p:cNvPr id="6" name="Obrázek 5" descr="Obsah obrázku šipka&#10;&#10;Popis byl vytvořen automaticky">
            <a:extLst>
              <a:ext uri="{FF2B5EF4-FFF2-40B4-BE49-F238E27FC236}">
                <a16:creationId xmlns:a16="http://schemas.microsoft.com/office/drawing/2014/main" id="{6A67DE56-C934-E843-49F8-B648ACA35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040" y="535782"/>
            <a:ext cx="4121943" cy="4121943"/>
          </a:xfrm>
          <a:prstGeom prst="rect">
            <a:avLst/>
          </a:prstGeom>
        </p:spPr>
      </p:pic>
      <p:pic>
        <p:nvPicPr>
          <p:cNvPr id="8" name="Obrázek 7">
            <a:extLst>
              <a:ext uri="{FF2B5EF4-FFF2-40B4-BE49-F238E27FC236}">
                <a16:creationId xmlns:a16="http://schemas.microsoft.com/office/drawing/2014/main" id="{715F7EDC-3EBC-08BF-22D7-974795424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182" y="3429000"/>
            <a:ext cx="2857500" cy="2857500"/>
          </a:xfrm>
          <a:prstGeom prst="rect">
            <a:avLst/>
          </a:prstGeom>
        </p:spPr>
      </p:pic>
      <p:pic>
        <p:nvPicPr>
          <p:cNvPr id="10" name="Obrázek 9">
            <a:extLst>
              <a:ext uri="{FF2B5EF4-FFF2-40B4-BE49-F238E27FC236}">
                <a16:creationId xmlns:a16="http://schemas.microsoft.com/office/drawing/2014/main" id="{6816E6E4-74AE-E711-8FC6-B27F3E21E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026" y="4576762"/>
            <a:ext cx="2066925" cy="2066925"/>
          </a:xfrm>
          <a:prstGeom prst="rect">
            <a:avLst/>
          </a:prstGeom>
        </p:spPr>
      </p:pic>
      <p:sp>
        <p:nvSpPr>
          <p:cNvPr id="11" name="TextovéPole 10">
            <a:extLst>
              <a:ext uri="{FF2B5EF4-FFF2-40B4-BE49-F238E27FC236}">
                <a16:creationId xmlns:a16="http://schemas.microsoft.com/office/drawing/2014/main" id="{4DD40EBC-5386-EA23-DD2B-8F5282501E26}"/>
              </a:ext>
            </a:extLst>
          </p:cNvPr>
          <p:cNvSpPr txBox="1"/>
          <p:nvPr/>
        </p:nvSpPr>
        <p:spPr>
          <a:xfrm>
            <a:off x="514351" y="3568958"/>
            <a:ext cx="1100138" cy="523220"/>
          </a:xfrm>
          <a:prstGeom prst="rect">
            <a:avLst/>
          </a:prstGeom>
          <a:noFill/>
        </p:spPr>
        <p:txBody>
          <a:bodyPr wrap="square" rtlCol="0">
            <a:spAutoFit/>
          </a:bodyPr>
          <a:lstStyle/>
          <a:p>
            <a:r>
              <a:rPr lang="cs-CZ" sz="2800" b="1" dirty="0">
                <a:solidFill>
                  <a:srgbClr val="69B42D"/>
                </a:solidFill>
              </a:rPr>
              <a:t>Shell</a:t>
            </a:r>
          </a:p>
        </p:txBody>
      </p:sp>
      <p:sp>
        <p:nvSpPr>
          <p:cNvPr id="12" name="TextovéPole 11">
            <a:extLst>
              <a:ext uri="{FF2B5EF4-FFF2-40B4-BE49-F238E27FC236}">
                <a16:creationId xmlns:a16="http://schemas.microsoft.com/office/drawing/2014/main" id="{6E962ED6-CC4A-AE35-850F-F831C1178CFF}"/>
              </a:ext>
            </a:extLst>
          </p:cNvPr>
          <p:cNvSpPr txBox="1"/>
          <p:nvPr/>
        </p:nvSpPr>
        <p:spPr>
          <a:xfrm>
            <a:off x="2756297" y="4496990"/>
            <a:ext cx="2006205" cy="954107"/>
          </a:xfrm>
          <a:prstGeom prst="rect">
            <a:avLst/>
          </a:prstGeom>
          <a:noFill/>
        </p:spPr>
        <p:txBody>
          <a:bodyPr wrap="square" rtlCol="0">
            <a:spAutoFit/>
          </a:bodyPr>
          <a:lstStyle/>
          <a:p>
            <a:r>
              <a:rPr lang="cs-CZ" sz="2800" b="1" dirty="0">
                <a:solidFill>
                  <a:srgbClr val="69B42D"/>
                </a:solidFill>
              </a:rPr>
              <a:t>Mercedes-Benz</a:t>
            </a:r>
          </a:p>
        </p:txBody>
      </p:sp>
      <p:sp>
        <p:nvSpPr>
          <p:cNvPr id="13" name="TextovéPole 12">
            <a:extLst>
              <a:ext uri="{FF2B5EF4-FFF2-40B4-BE49-F238E27FC236}">
                <a16:creationId xmlns:a16="http://schemas.microsoft.com/office/drawing/2014/main" id="{5CB32F22-8C6D-92ED-FFBC-D4C671EF7C6C}"/>
              </a:ext>
            </a:extLst>
          </p:cNvPr>
          <p:cNvSpPr txBox="1"/>
          <p:nvPr/>
        </p:nvSpPr>
        <p:spPr>
          <a:xfrm>
            <a:off x="6462713" y="2749153"/>
            <a:ext cx="1100138" cy="523220"/>
          </a:xfrm>
          <a:prstGeom prst="rect">
            <a:avLst/>
          </a:prstGeom>
          <a:noFill/>
        </p:spPr>
        <p:txBody>
          <a:bodyPr wrap="square" rtlCol="0">
            <a:spAutoFit/>
          </a:bodyPr>
          <a:lstStyle/>
          <a:p>
            <a:r>
              <a:rPr lang="cs-CZ" sz="2800" b="1" dirty="0">
                <a:solidFill>
                  <a:srgbClr val="69B42D"/>
                </a:solidFill>
              </a:rPr>
              <a:t>Nike</a:t>
            </a:r>
          </a:p>
        </p:txBody>
      </p:sp>
      <p:sp>
        <p:nvSpPr>
          <p:cNvPr id="14" name="TextovéPole 13">
            <a:extLst>
              <a:ext uri="{FF2B5EF4-FFF2-40B4-BE49-F238E27FC236}">
                <a16:creationId xmlns:a16="http://schemas.microsoft.com/office/drawing/2014/main" id="{52DED997-39D2-73EF-D317-0F9F6D8FA657}"/>
              </a:ext>
            </a:extLst>
          </p:cNvPr>
          <p:cNvSpPr txBox="1"/>
          <p:nvPr/>
        </p:nvSpPr>
        <p:spPr>
          <a:xfrm>
            <a:off x="7633690" y="5582065"/>
            <a:ext cx="2217541" cy="954107"/>
          </a:xfrm>
          <a:prstGeom prst="rect">
            <a:avLst/>
          </a:prstGeom>
          <a:noFill/>
        </p:spPr>
        <p:txBody>
          <a:bodyPr wrap="square" rtlCol="0">
            <a:spAutoFit/>
          </a:bodyPr>
          <a:lstStyle/>
          <a:p>
            <a:r>
              <a:rPr lang="cs-CZ" sz="2800" b="1" dirty="0">
                <a:solidFill>
                  <a:srgbClr val="69B42D"/>
                </a:solidFill>
              </a:rPr>
              <a:t>Marriott International</a:t>
            </a:r>
          </a:p>
        </p:txBody>
      </p:sp>
    </p:spTree>
    <p:extLst>
      <p:ext uri="{BB962C8B-B14F-4D97-AF65-F5344CB8AC3E}">
        <p14:creationId xmlns:p14="http://schemas.microsoft.com/office/powerpoint/2010/main" val="16893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4DD40EBC-5386-EA23-DD2B-8F5282501E26}"/>
              </a:ext>
            </a:extLst>
          </p:cNvPr>
          <p:cNvSpPr txBox="1"/>
          <p:nvPr/>
        </p:nvSpPr>
        <p:spPr>
          <a:xfrm>
            <a:off x="514350" y="3568958"/>
            <a:ext cx="2293143" cy="954107"/>
          </a:xfrm>
          <a:prstGeom prst="rect">
            <a:avLst/>
          </a:prstGeom>
          <a:noFill/>
        </p:spPr>
        <p:txBody>
          <a:bodyPr wrap="square" rtlCol="0">
            <a:spAutoFit/>
          </a:bodyPr>
          <a:lstStyle/>
          <a:p>
            <a:r>
              <a:rPr lang="cs-CZ" sz="2800" b="1" dirty="0">
                <a:solidFill>
                  <a:srgbClr val="69B42D"/>
                </a:solidFill>
              </a:rPr>
              <a:t>Microsoft Windows</a:t>
            </a:r>
          </a:p>
        </p:txBody>
      </p:sp>
      <p:sp>
        <p:nvSpPr>
          <p:cNvPr id="12" name="TextovéPole 11">
            <a:extLst>
              <a:ext uri="{FF2B5EF4-FFF2-40B4-BE49-F238E27FC236}">
                <a16:creationId xmlns:a16="http://schemas.microsoft.com/office/drawing/2014/main" id="{6E962ED6-CC4A-AE35-850F-F831C1178CFF}"/>
              </a:ext>
            </a:extLst>
          </p:cNvPr>
          <p:cNvSpPr txBox="1"/>
          <p:nvPr/>
        </p:nvSpPr>
        <p:spPr>
          <a:xfrm>
            <a:off x="3524372" y="3429000"/>
            <a:ext cx="1424304" cy="523220"/>
          </a:xfrm>
          <a:prstGeom prst="rect">
            <a:avLst/>
          </a:prstGeom>
          <a:noFill/>
        </p:spPr>
        <p:txBody>
          <a:bodyPr wrap="square" rtlCol="0">
            <a:spAutoFit/>
          </a:bodyPr>
          <a:lstStyle/>
          <a:p>
            <a:r>
              <a:rPr lang="cs-CZ" sz="2800" b="1" dirty="0" err="1">
                <a:solidFill>
                  <a:srgbClr val="69B42D"/>
                </a:solidFill>
              </a:rPr>
              <a:t>Beerlao</a:t>
            </a:r>
            <a:endParaRPr lang="cs-CZ" sz="2800" b="1" dirty="0">
              <a:solidFill>
                <a:srgbClr val="69B42D"/>
              </a:solidFill>
            </a:endParaRPr>
          </a:p>
        </p:txBody>
      </p:sp>
      <p:sp>
        <p:nvSpPr>
          <p:cNvPr id="13" name="TextovéPole 12">
            <a:extLst>
              <a:ext uri="{FF2B5EF4-FFF2-40B4-BE49-F238E27FC236}">
                <a16:creationId xmlns:a16="http://schemas.microsoft.com/office/drawing/2014/main" id="{5CB32F22-8C6D-92ED-FFBC-D4C671EF7C6C}"/>
              </a:ext>
            </a:extLst>
          </p:cNvPr>
          <p:cNvSpPr txBox="1"/>
          <p:nvPr/>
        </p:nvSpPr>
        <p:spPr>
          <a:xfrm>
            <a:off x="6542202" y="1949053"/>
            <a:ext cx="1516856" cy="523220"/>
          </a:xfrm>
          <a:prstGeom prst="rect">
            <a:avLst/>
          </a:prstGeom>
          <a:noFill/>
        </p:spPr>
        <p:txBody>
          <a:bodyPr wrap="square" rtlCol="0">
            <a:spAutoFit/>
          </a:bodyPr>
          <a:lstStyle/>
          <a:p>
            <a:r>
              <a:rPr lang="cs-CZ" sz="2800" b="1" dirty="0">
                <a:solidFill>
                  <a:srgbClr val="69B42D"/>
                </a:solidFill>
              </a:rPr>
              <a:t>Playboy</a:t>
            </a:r>
          </a:p>
        </p:txBody>
      </p:sp>
      <p:sp>
        <p:nvSpPr>
          <p:cNvPr id="14" name="TextovéPole 13">
            <a:extLst>
              <a:ext uri="{FF2B5EF4-FFF2-40B4-BE49-F238E27FC236}">
                <a16:creationId xmlns:a16="http://schemas.microsoft.com/office/drawing/2014/main" id="{52DED997-39D2-73EF-D317-0F9F6D8FA657}"/>
              </a:ext>
            </a:extLst>
          </p:cNvPr>
          <p:cNvSpPr txBox="1"/>
          <p:nvPr/>
        </p:nvSpPr>
        <p:spPr>
          <a:xfrm>
            <a:off x="8398072" y="5660646"/>
            <a:ext cx="1338754" cy="523220"/>
          </a:xfrm>
          <a:prstGeom prst="rect">
            <a:avLst/>
          </a:prstGeom>
          <a:noFill/>
        </p:spPr>
        <p:txBody>
          <a:bodyPr wrap="square" rtlCol="0">
            <a:spAutoFit/>
          </a:bodyPr>
          <a:lstStyle/>
          <a:p>
            <a:r>
              <a:rPr lang="cs-CZ" sz="2800" b="1" dirty="0">
                <a:solidFill>
                  <a:srgbClr val="69B42D"/>
                </a:solidFill>
              </a:rPr>
              <a:t>PEPSI</a:t>
            </a:r>
          </a:p>
        </p:txBody>
      </p:sp>
      <p:pic>
        <p:nvPicPr>
          <p:cNvPr id="3" name="Obrázek 2">
            <a:extLst>
              <a:ext uri="{FF2B5EF4-FFF2-40B4-BE49-F238E27FC236}">
                <a16:creationId xmlns:a16="http://schemas.microsoft.com/office/drawing/2014/main" id="{77C7596D-49FE-3E21-58AD-48C52E0AC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09" y="1507175"/>
            <a:ext cx="1986558" cy="1753651"/>
          </a:xfrm>
          <a:prstGeom prst="rect">
            <a:avLst/>
          </a:prstGeom>
        </p:spPr>
      </p:pic>
      <p:pic>
        <p:nvPicPr>
          <p:cNvPr id="7" name="Obrázek 6">
            <a:extLst>
              <a:ext uri="{FF2B5EF4-FFF2-40B4-BE49-F238E27FC236}">
                <a16:creationId xmlns:a16="http://schemas.microsoft.com/office/drawing/2014/main" id="{40DE8BBB-594C-8048-EC1E-38C02DBE1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524" y="266971"/>
            <a:ext cx="2305678" cy="2772726"/>
          </a:xfrm>
          <a:prstGeom prst="rect">
            <a:avLst/>
          </a:prstGeom>
        </p:spPr>
      </p:pic>
      <p:pic>
        <p:nvPicPr>
          <p:cNvPr id="15" name="Obrázek 14">
            <a:extLst>
              <a:ext uri="{FF2B5EF4-FFF2-40B4-BE49-F238E27FC236}">
                <a16:creationId xmlns:a16="http://schemas.microsoft.com/office/drawing/2014/main" id="{69604129-B525-7432-676A-4A13A735E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7493" y="4161553"/>
            <a:ext cx="2598137" cy="2598137"/>
          </a:xfrm>
          <a:prstGeom prst="rect">
            <a:avLst/>
          </a:prstGeom>
        </p:spPr>
      </p:pic>
      <p:pic>
        <p:nvPicPr>
          <p:cNvPr id="17" name="Obrázek 16">
            <a:extLst>
              <a:ext uri="{FF2B5EF4-FFF2-40B4-BE49-F238E27FC236}">
                <a16:creationId xmlns:a16="http://schemas.microsoft.com/office/drawing/2014/main" id="{05BF0BF3-587A-6B6B-37EE-1298825904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3263" y="3222246"/>
            <a:ext cx="2438400" cy="2438400"/>
          </a:xfrm>
          <a:prstGeom prst="rect">
            <a:avLst/>
          </a:prstGeom>
        </p:spPr>
      </p:pic>
    </p:spTree>
    <p:extLst>
      <p:ext uri="{BB962C8B-B14F-4D97-AF65-F5344CB8AC3E}">
        <p14:creationId xmlns:p14="http://schemas.microsoft.com/office/powerpoint/2010/main" val="3907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4DD40EBC-5386-EA23-DD2B-8F5282501E26}"/>
              </a:ext>
            </a:extLst>
          </p:cNvPr>
          <p:cNvSpPr txBox="1"/>
          <p:nvPr/>
        </p:nvSpPr>
        <p:spPr>
          <a:xfrm>
            <a:off x="214312" y="1768733"/>
            <a:ext cx="2293143" cy="523220"/>
          </a:xfrm>
          <a:prstGeom prst="rect">
            <a:avLst/>
          </a:prstGeom>
          <a:noFill/>
        </p:spPr>
        <p:txBody>
          <a:bodyPr wrap="square" rtlCol="0">
            <a:spAutoFit/>
          </a:bodyPr>
          <a:lstStyle/>
          <a:p>
            <a:r>
              <a:rPr lang="cs-CZ" sz="2800" b="1" dirty="0">
                <a:solidFill>
                  <a:srgbClr val="69B42D"/>
                </a:solidFill>
              </a:rPr>
              <a:t>JUST DO IT.</a:t>
            </a:r>
          </a:p>
        </p:txBody>
      </p:sp>
      <p:sp>
        <p:nvSpPr>
          <p:cNvPr id="12" name="TextovéPole 11">
            <a:extLst>
              <a:ext uri="{FF2B5EF4-FFF2-40B4-BE49-F238E27FC236}">
                <a16:creationId xmlns:a16="http://schemas.microsoft.com/office/drawing/2014/main" id="{6E962ED6-CC4A-AE35-850F-F831C1178CFF}"/>
              </a:ext>
            </a:extLst>
          </p:cNvPr>
          <p:cNvSpPr txBox="1"/>
          <p:nvPr/>
        </p:nvSpPr>
        <p:spPr>
          <a:xfrm>
            <a:off x="388265" y="3629025"/>
            <a:ext cx="2383509" cy="954107"/>
          </a:xfrm>
          <a:prstGeom prst="rect">
            <a:avLst/>
          </a:prstGeom>
          <a:noFill/>
        </p:spPr>
        <p:txBody>
          <a:bodyPr wrap="square" rtlCol="0">
            <a:spAutoFit/>
          </a:bodyPr>
          <a:lstStyle/>
          <a:p>
            <a:r>
              <a:rPr lang="cs-CZ" sz="2800" b="1" dirty="0" err="1">
                <a:solidFill>
                  <a:srgbClr val="69B42D"/>
                </a:solidFill>
              </a:rPr>
              <a:t>Connecting</a:t>
            </a:r>
            <a:r>
              <a:rPr lang="cs-CZ" sz="2800" b="1" dirty="0">
                <a:solidFill>
                  <a:srgbClr val="69B42D"/>
                </a:solidFill>
              </a:rPr>
              <a:t> </a:t>
            </a:r>
            <a:r>
              <a:rPr lang="cs-CZ" sz="2800" b="1" dirty="0" err="1">
                <a:solidFill>
                  <a:srgbClr val="69B42D"/>
                </a:solidFill>
              </a:rPr>
              <a:t>People</a:t>
            </a:r>
            <a:endParaRPr lang="cs-CZ" sz="2800" b="1" dirty="0">
              <a:solidFill>
                <a:srgbClr val="69B42D"/>
              </a:solidFill>
            </a:endParaRPr>
          </a:p>
        </p:txBody>
      </p:sp>
      <p:sp>
        <p:nvSpPr>
          <p:cNvPr id="13" name="TextovéPole 12">
            <a:extLst>
              <a:ext uri="{FF2B5EF4-FFF2-40B4-BE49-F238E27FC236}">
                <a16:creationId xmlns:a16="http://schemas.microsoft.com/office/drawing/2014/main" id="{5CB32F22-8C6D-92ED-FFBC-D4C671EF7C6C}"/>
              </a:ext>
            </a:extLst>
          </p:cNvPr>
          <p:cNvSpPr txBox="1"/>
          <p:nvPr/>
        </p:nvSpPr>
        <p:spPr>
          <a:xfrm>
            <a:off x="388265" y="5762416"/>
            <a:ext cx="2373198" cy="523220"/>
          </a:xfrm>
          <a:prstGeom prst="rect">
            <a:avLst/>
          </a:prstGeom>
          <a:noFill/>
        </p:spPr>
        <p:txBody>
          <a:bodyPr wrap="square" rtlCol="0">
            <a:spAutoFit/>
          </a:bodyPr>
          <a:lstStyle/>
          <a:p>
            <a:r>
              <a:rPr lang="cs-CZ" sz="2800" b="1" dirty="0">
                <a:solidFill>
                  <a:srgbClr val="69B42D"/>
                </a:solidFill>
              </a:rPr>
              <a:t>I</a:t>
            </a:r>
            <a:r>
              <a:rPr lang="en-US" sz="2800" b="1" dirty="0">
                <a:solidFill>
                  <a:srgbClr val="69B42D"/>
                </a:solidFill>
              </a:rPr>
              <a:t>’</a:t>
            </a:r>
            <a:r>
              <a:rPr lang="cs-CZ" sz="2800" b="1" dirty="0">
                <a:solidFill>
                  <a:srgbClr val="69B42D"/>
                </a:solidFill>
              </a:rPr>
              <a:t>m </a:t>
            </a:r>
            <a:r>
              <a:rPr lang="cs-CZ" sz="2800" b="1" dirty="0" err="1">
                <a:solidFill>
                  <a:srgbClr val="69B42D"/>
                </a:solidFill>
              </a:rPr>
              <a:t>lovin</a:t>
            </a:r>
            <a:r>
              <a:rPr lang="en-US" sz="2800" b="1" dirty="0">
                <a:solidFill>
                  <a:srgbClr val="69B42D"/>
                </a:solidFill>
              </a:rPr>
              <a:t>’</a:t>
            </a:r>
            <a:r>
              <a:rPr lang="cs-CZ" sz="2800" b="1" dirty="0">
                <a:solidFill>
                  <a:srgbClr val="69B42D"/>
                </a:solidFill>
              </a:rPr>
              <a:t> </a:t>
            </a:r>
            <a:r>
              <a:rPr lang="cs-CZ" sz="2800" b="1" dirty="0" err="1">
                <a:solidFill>
                  <a:srgbClr val="69B42D"/>
                </a:solidFill>
              </a:rPr>
              <a:t>it</a:t>
            </a:r>
            <a:endParaRPr lang="cs-CZ" sz="2800" b="1" dirty="0">
              <a:solidFill>
                <a:srgbClr val="69B42D"/>
              </a:solidFill>
            </a:endParaRPr>
          </a:p>
        </p:txBody>
      </p:sp>
      <p:sp>
        <p:nvSpPr>
          <p:cNvPr id="14" name="TextovéPole 13">
            <a:extLst>
              <a:ext uri="{FF2B5EF4-FFF2-40B4-BE49-F238E27FC236}">
                <a16:creationId xmlns:a16="http://schemas.microsoft.com/office/drawing/2014/main" id="{52DED997-39D2-73EF-D317-0F9F6D8FA657}"/>
              </a:ext>
            </a:extLst>
          </p:cNvPr>
          <p:cNvSpPr txBox="1"/>
          <p:nvPr/>
        </p:nvSpPr>
        <p:spPr>
          <a:xfrm>
            <a:off x="5654872" y="1553288"/>
            <a:ext cx="1338754" cy="954107"/>
          </a:xfrm>
          <a:prstGeom prst="rect">
            <a:avLst/>
          </a:prstGeom>
          <a:noFill/>
        </p:spPr>
        <p:txBody>
          <a:bodyPr wrap="square" rtlCol="0">
            <a:spAutoFit/>
          </a:bodyPr>
          <a:lstStyle/>
          <a:p>
            <a:r>
              <a:rPr lang="cs-CZ" sz="2800" b="1" dirty="0" err="1">
                <a:solidFill>
                  <a:srgbClr val="69B42D"/>
                </a:solidFill>
              </a:rPr>
              <a:t>Let’s</a:t>
            </a:r>
            <a:r>
              <a:rPr lang="cs-CZ" sz="2800" b="1" dirty="0">
                <a:solidFill>
                  <a:srgbClr val="69B42D"/>
                </a:solidFill>
              </a:rPr>
              <a:t> go </a:t>
            </a:r>
            <a:r>
              <a:rPr lang="cs-CZ" sz="2800" b="1" dirty="0" err="1">
                <a:solidFill>
                  <a:srgbClr val="69B42D"/>
                </a:solidFill>
              </a:rPr>
              <a:t>places</a:t>
            </a:r>
            <a:endParaRPr lang="cs-CZ" sz="2800" b="1" dirty="0">
              <a:solidFill>
                <a:srgbClr val="69B42D"/>
              </a:solidFill>
            </a:endParaRPr>
          </a:p>
        </p:txBody>
      </p:sp>
      <p:pic>
        <p:nvPicPr>
          <p:cNvPr id="4" name="Obrázek 3" descr="Obsah obrázku text&#10;&#10;Popis byl vytvořen automaticky">
            <a:extLst>
              <a:ext uri="{FF2B5EF4-FFF2-40B4-BE49-F238E27FC236}">
                <a16:creationId xmlns:a16="http://schemas.microsoft.com/office/drawing/2014/main" id="{DAB0C464-BE4A-1707-37B2-1BDB2EBDC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038" y="946874"/>
            <a:ext cx="2166937" cy="2166937"/>
          </a:xfrm>
          <a:prstGeom prst="rect">
            <a:avLst/>
          </a:prstGeom>
        </p:spPr>
      </p:pic>
      <p:pic>
        <p:nvPicPr>
          <p:cNvPr id="6" name="Obrázek 5">
            <a:extLst>
              <a:ext uri="{FF2B5EF4-FFF2-40B4-BE49-F238E27FC236}">
                <a16:creationId xmlns:a16="http://schemas.microsoft.com/office/drawing/2014/main" id="{81C8D25D-2536-8D37-0A2F-37FDEB8A3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25" y="3131254"/>
            <a:ext cx="2430780" cy="1657350"/>
          </a:xfrm>
          <a:prstGeom prst="rect">
            <a:avLst/>
          </a:prstGeom>
        </p:spPr>
      </p:pic>
      <p:pic>
        <p:nvPicPr>
          <p:cNvPr id="9" name="Obrázek 8">
            <a:extLst>
              <a:ext uri="{FF2B5EF4-FFF2-40B4-BE49-F238E27FC236}">
                <a16:creationId xmlns:a16="http://schemas.microsoft.com/office/drawing/2014/main" id="{E6FB6AAD-344B-9CD9-23C2-728D5764A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3742" y="5007769"/>
            <a:ext cx="1657350" cy="1657350"/>
          </a:xfrm>
          <a:prstGeom prst="rect">
            <a:avLst/>
          </a:prstGeom>
        </p:spPr>
      </p:pic>
      <p:pic>
        <p:nvPicPr>
          <p:cNvPr id="16" name="Obrázek 15">
            <a:extLst>
              <a:ext uri="{FF2B5EF4-FFF2-40B4-BE49-F238E27FC236}">
                <a16:creationId xmlns:a16="http://schemas.microsoft.com/office/drawing/2014/main" id="{EA63B626-8229-6450-3D4F-FC1E9629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023" y="1373515"/>
            <a:ext cx="4674665" cy="1740296"/>
          </a:xfrm>
          <a:prstGeom prst="rect">
            <a:avLst/>
          </a:prstGeom>
        </p:spPr>
      </p:pic>
      <p:sp>
        <p:nvSpPr>
          <p:cNvPr id="19" name="TextovéPole 18">
            <a:extLst>
              <a:ext uri="{FF2B5EF4-FFF2-40B4-BE49-F238E27FC236}">
                <a16:creationId xmlns:a16="http://schemas.microsoft.com/office/drawing/2014/main" id="{CDD71F7F-4F60-93B0-C115-52BA7A10F6FA}"/>
              </a:ext>
            </a:extLst>
          </p:cNvPr>
          <p:cNvSpPr txBox="1"/>
          <p:nvPr/>
        </p:nvSpPr>
        <p:spPr>
          <a:xfrm>
            <a:off x="5341739" y="3482875"/>
            <a:ext cx="4502349" cy="1384995"/>
          </a:xfrm>
          <a:prstGeom prst="rect">
            <a:avLst/>
          </a:prstGeom>
          <a:noFill/>
        </p:spPr>
        <p:txBody>
          <a:bodyPr wrap="square">
            <a:spAutoFit/>
          </a:bodyPr>
          <a:lstStyle/>
          <a:p>
            <a:pPr algn="l"/>
            <a:r>
              <a:rPr lang="en-US" sz="2800" b="1" i="0" dirty="0">
                <a:solidFill>
                  <a:srgbClr val="69B42D"/>
                </a:solidFill>
                <a:effectLst/>
                <a:latin typeface="adobe-clean"/>
              </a:rPr>
              <a:t>There are some things money can’t buy. For everything else, there’s </a:t>
            </a:r>
            <a:r>
              <a:rPr lang="en-US" sz="2800" b="1" i="0" dirty="0">
                <a:solidFill>
                  <a:srgbClr val="FF0000"/>
                </a:solidFill>
                <a:effectLst/>
                <a:latin typeface="adobe-clean"/>
              </a:rPr>
              <a:t>M</a:t>
            </a:r>
            <a:r>
              <a:rPr lang="cs-CZ" sz="2800" b="1" i="0" dirty="0">
                <a:solidFill>
                  <a:srgbClr val="FF0000"/>
                </a:solidFill>
                <a:effectLst/>
                <a:latin typeface="adobe-clean"/>
              </a:rPr>
              <a:t>..</a:t>
            </a:r>
            <a:r>
              <a:rPr lang="en-US" sz="2800" b="1" i="0" dirty="0">
                <a:solidFill>
                  <a:srgbClr val="FF0000"/>
                </a:solidFill>
                <a:effectLst/>
                <a:latin typeface="adobe-clean"/>
              </a:rPr>
              <a:t>.</a:t>
            </a:r>
          </a:p>
        </p:txBody>
      </p:sp>
      <p:pic>
        <p:nvPicPr>
          <p:cNvPr id="21" name="Obrázek 20">
            <a:extLst>
              <a:ext uri="{FF2B5EF4-FFF2-40B4-BE49-F238E27FC236}">
                <a16:creationId xmlns:a16="http://schemas.microsoft.com/office/drawing/2014/main" id="{D6978D96-16B3-CD56-F388-E3FE1444F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2212" y="5007769"/>
            <a:ext cx="3429001" cy="1727895"/>
          </a:xfrm>
          <a:prstGeom prst="rect">
            <a:avLst/>
          </a:prstGeom>
        </p:spPr>
      </p:pic>
    </p:spTree>
    <p:extLst>
      <p:ext uri="{BB962C8B-B14F-4D97-AF65-F5344CB8AC3E}">
        <p14:creationId xmlns:p14="http://schemas.microsoft.com/office/powerpoint/2010/main" val="49420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normAutofit/>
          </a:bodyPr>
          <a:lstStyle/>
          <a:p>
            <a:r>
              <a:rPr lang="cs-CZ" dirty="0" err="1"/>
              <a:t>Scientific</a:t>
            </a:r>
            <a:r>
              <a:rPr lang="cs-CZ" dirty="0"/>
              <a:t> Management </a:t>
            </a:r>
            <a:r>
              <a:rPr lang="cs-CZ" dirty="0" err="1"/>
              <a:t>Theory</a:t>
            </a:r>
            <a:endParaRPr lang="cs-CZ" dirty="0"/>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a:bodyPr>
          <a:lstStyle/>
          <a:p>
            <a:r>
              <a:rPr lang="en-US" b="1" dirty="0"/>
              <a:t>Frederick W. Taylor, Henry L. Gantt, and</a:t>
            </a:r>
            <a:r>
              <a:rPr lang="cs-CZ" b="1" dirty="0"/>
              <a:t> </a:t>
            </a:r>
            <a:r>
              <a:rPr lang="en-US" b="1" dirty="0"/>
              <a:t>Frank and Lillian Gilbreth </a:t>
            </a:r>
            <a:r>
              <a:rPr lang="en-US" dirty="0"/>
              <a:t>devised the body</a:t>
            </a:r>
            <a:r>
              <a:rPr lang="cs-CZ" dirty="0"/>
              <a:t> </a:t>
            </a:r>
            <a:r>
              <a:rPr lang="en-US" dirty="0"/>
              <a:t>of principles known as scientific</a:t>
            </a:r>
            <a:r>
              <a:rPr lang="cs-CZ" dirty="0"/>
              <a:t> </a:t>
            </a:r>
            <a:r>
              <a:rPr lang="en-US" dirty="0"/>
              <a:t>management theory.</a:t>
            </a:r>
          </a:p>
        </p:txBody>
      </p:sp>
    </p:spTree>
    <p:extLst>
      <p:ext uri="{BB962C8B-B14F-4D97-AF65-F5344CB8AC3E}">
        <p14:creationId xmlns:p14="http://schemas.microsoft.com/office/powerpoint/2010/main" val="1108175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a:xfrm>
            <a:off x="1964531" y="1604211"/>
            <a:ext cx="7612606" cy="890269"/>
          </a:xfrm>
        </p:spPr>
        <p:txBody>
          <a:bodyPr/>
          <a:lstStyle/>
          <a:p>
            <a:r>
              <a:rPr lang="cs-CZ" dirty="0" err="1"/>
              <a:t>Discussion</a:t>
            </a:r>
            <a:r>
              <a:rPr lang="cs-CZ" dirty="0"/>
              <a:t> 3 – Marketing mix</a:t>
            </a:r>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a:xfrm>
            <a:off x="838200" y="2719137"/>
            <a:ext cx="8738937" cy="1574257"/>
          </a:xfrm>
        </p:spPr>
        <p:txBody>
          <a:bodyPr>
            <a:normAutofit/>
          </a:bodyPr>
          <a:lstStyle/>
          <a:p>
            <a:pPr marL="514350" indent="-514350">
              <a:buFont typeface="+mj-lt"/>
              <a:buAutoNum type="arabicPeriod"/>
            </a:pPr>
            <a:r>
              <a:rPr lang="cs-CZ" dirty="0" err="1"/>
              <a:t>Does</a:t>
            </a:r>
            <a:r>
              <a:rPr lang="cs-CZ" dirty="0"/>
              <a:t> </a:t>
            </a:r>
            <a:r>
              <a:rPr lang="cs-CZ" dirty="0" err="1"/>
              <a:t>your</a:t>
            </a:r>
            <a:r>
              <a:rPr lang="cs-CZ" dirty="0"/>
              <a:t> </a:t>
            </a:r>
            <a:r>
              <a:rPr lang="cs-CZ" dirty="0" err="1"/>
              <a:t>univeristy</a:t>
            </a:r>
            <a:r>
              <a:rPr lang="cs-CZ" dirty="0"/>
              <a:t> use </a:t>
            </a:r>
            <a:r>
              <a:rPr lang="cs-CZ" dirty="0" err="1"/>
              <a:t>some</a:t>
            </a:r>
            <a:r>
              <a:rPr lang="cs-CZ" dirty="0"/>
              <a:t> marketing </a:t>
            </a:r>
            <a:r>
              <a:rPr lang="cs-CZ" dirty="0" err="1"/>
              <a:t>concepts</a:t>
            </a:r>
            <a:r>
              <a:rPr lang="cs-CZ" dirty="0"/>
              <a:t>? </a:t>
            </a:r>
            <a:r>
              <a:rPr lang="cs-CZ" dirty="0" err="1"/>
              <a:t>Which</a:t>
            </a:r>
            <a:r>
              <a:rPr lang="cs-CZ" dirty="0"/>
              <a:t>? </a:t>
            </a:r>
            <a:r>
              <a:rPr lang="cs-CZ" dirty="0" err="1"/>
              <a:t>What</a:t>
            </a:r>
            <a:r>
              <a:rPr lang="cs-CZ" dirty="0"/>
              <a:t> </a:t>
            </a:r>
            <a:r>
              <a:rPr lang="cs-CZ" dirty="0" err="1"/>
              <a:t>is</a:t>
            </a:r>
            <a:r>
              <a:rPr lang="cs-CZ" dirty="0"/>
              <a:t> </a:t>
            </a:r>
            <a:r>
              <a:rPr lang="cs-CZ" dirty="0" err="1"/>
              <a:t>the</a:t>
            </a:r>
            <a:r>
              <a:rPr lang="cs-CZ" dirty="0"/>
              <a:t> </a:t>
            </a:r>
            <a:r>
              <a:rPr lang="cs-CZ" dirty="0" err="1"/>
              <a:t>target</a:t>
            </a:r>
            <a:r>
              <a:rPr lang="cs-CZ" dirty="0"/>
              <a:t> </a:t>
            </a:r>
            <a:r>
              <a:rPr lang="cs-CZ" dirty="0" err="1"/>
              <a:t>audiance</a:t>
            </a:r>
            <a:r>
              <a:rPr lang="cs-CZ" dirty="0"/>
              <a:t>?</a:t>
            </a:r>
          </a:p>
        </p:txBody>
      </p:sp>
      <p:pic>
        <p:nvPicPr>
          <p:cNvPr id="5" name="Grafický objekt 4" descr="Samolepicí poznámky se souvislou výplní">
            <a:extLst>
              <a:ext uri="{FF2B5EF4-FFF2-40B4-BE49-F238E27FC236}">
                <a16:creationId xmlns:a16="http://schemas.microsoft.com/office/drawing/2014/main" id="{54A73FAB-8174-D7B9-E511-EBD2572CDE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580080"/>
            <a:ext cx="914400" cy="914400"/>
          </a:xfrm>
          <a:prstGeom prst="rect">
            <a:avLst/>
          </a:prstGeom>
        </p:spPr>
      </p:pic>
    </p:spTree>
    <p:extLst>
      <p:ext uri="{BB962C8B-B14F-4D97-AF65-F5344CB8AC3E}">
        <p14:creationId xmlns:p14="http://schemas.microsoft.com/office/powerpoint/2010/main" val="1926502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35C04-7591-D2E5-9ADE-D8C81AA6A5E2}"/>
              </a:ext>
            </a:extLst>
          </p:cNvPr>
          <p:cNvSpPr>
            <a:spLocks noGrp="1"/>
          </p:cNvSpPr>
          <p:nvPr>
            <p:ph type="title"/>
          </p:nvPr>
        </p:nvSpPr>
        <p:spPr>
          <a:xfrm>
            <a:off x="0" y="1293660"/>
            <a:ext cx="8738937" cy="890269"/>
          </a:xfrm>
          <a:solidFill>
            <a:srgbClr val="69B42D"/>
          </a:solidFill>
          <a:ln>
            <a:solidFill>
              <a:srgbClr val="69B42D"/>
            </a:solidFill>
          </a:ln>
        </p:spPr>
        <p:txBody>
          <a:bodyPr/>
          <a:lstStyle/>
          <a:p>
            <a:r>
              <a:rPr lang="cs-CZ" dirty="0" err="1">
                <a:solidFill>
                  <a:schemeClr val="bg1"/>
                </a:solidFill>
              </a:rPr>
              <a:t>Thank</a:t>
            </a:r>
            <a:r>
              <a:rPr lang="cs-CZ" dirty="0">
                <a:solidFill>
                  <a:schemeClr val="bg1"/>
                </a:solidFill>
              </a:rPr>
              <a:t> </a:t>
            </a:r>
            <a:r>
              <a:rPr lang="cs-CZ" dirty="0" err="1">
                <a:solidFill>
                  <a:schemeClr val="bg1"/>
                </a:solidFill>
              </a:rPr>
              <a:t>you</a:t>
            </a:r>
            <a:r>
              <a:rPr lang="cs-CZ" dirty="0">
                <a:solidFill>
                  <a:schemeClr val="bg1"/>
                </a:solidFill>
              </a:rPr>
              <a:t> </a:t>
            </a:r>
            <a:r>
              <a:rPr lang="cs-CZ" dirty="0" err="1">
                <a:solidFill>
                  <a:schemeClr val="bg1"/>
                </a:solidFill>
              </a:rPr>
              <a:t>for</a:t>
            </a:r>
            <a:r>
              <a:rPr lang="cs-CZ" dirty="0">
                <a:solidFill>
                  <a:schemeClr val="bg1"/>
                </a:solidFill>
              </a:rPr>
              <a:t> </a:t>
            </a:r>
            <a:r>
              <a:rPr lang="cs-CZ" dirty="0" err="1">
                <a:solidFill>
                  <a:schemeClr val="bg1"/>
                </a:solidFill>
              </a:rPr>
              <a:t>your</a:t>
            </a:r>
            <a:r>
              <a:rPr lang="cs-CZ" dirty="0">
                <a:solidFill>
                  <a:schemeClr val="bg1"/>
                </a:solidFill>
              </a:rPr>
              <a:t> </a:t>
            </a:r>
            <a:r>
              <a:rPr lang="cs-CZ" dirty="0" err="1">
                <a:solidFill>
                  <a:schemeClr val="bg1"/>
                </a:solidFill>
              </a:rPr>
              <a:t>attention</a:t>
            </a:r>
            <a:r>
              <a:rPr lang="cs-CZ" dirty="0">
                <a:solidFill>
                  <a:schemeClr val="bg1"/>
                </a:solidFill>
              </a:rPr>
              <a:t>!</a:t>
            </a:r>
          </a:p>
        </p:txBody>
      </p:sp>
      <p:sp>
        <p:nvSpPr>
          <p:cNvPr id="3" name="Nadpis 1">
            <a:extLst>
              <a:ext uri="{FF2B5EF4-FFF2-40B4-BE49-F238E27FC236}">
                <a16:creationId xmlns:a16="http://schemas.microsoft.com/office/drawing/2014/main" id="{E0D3B098-D2AD-5BE3-7388-429F9A5B98CC}"/>
              </a:ext>
            </a:extLst>
          </p:cNvPr>
          <p:cNvSpPr txBox="1">
            <a:spLocks/>
          </p:cNvSpPr>
          <p:nvPr/>
        </p:nvSpPr>
        <p:spPr>
          <a:xfrm>
            <a:off x="0" y="5670128"/>
            <a:ext cx="5871713" cy="1187872"/>
          </a:xfrm>
          <a:prstGeom prst="rect">
            <a:avLst/>
          </a:prstGeom>
          <a:solidFill>
            <a:srgbClr val="69B42D"/>
          </a:solidFill>
          <a:ln>
            <a:solidFill>
              <a:srgbClr val="69B42D"/>
            </a:solidFill>
          </a:ln>
        </p:spPr>
        <p:txBody>
          <a:bodyPr vert="horz" lIns="91440" tIns="45720" rIns="91440" bIns="45720" rtlCol="0" anchor="ctr">
            <a:normAutofit fontScale="77500" lnSpcReduction="20000"/>
          </a:bodyPr>
          <a:lstStyle>
            <a:lvl1pPr marL="0" algn="l" defTabSz="914400" rtl="0" eaLnBrk="1" latinLnBrk="0" hangingPunct="1">
              <a:lnSpc>
                <a:spcPct val="90000"/>
              </a:lnSpc>
              <a:spcBef>
                <a:spcPct val="0"/>
              </a:spcBef>
              <a:buNone/>
              <a:defRPr lang="cs-CZ" sz="3200" b="1" kern="1200">
                <a:solidFill>
                  <a:srgbClr val="139B38"/>
                </a:solidFill>
                <a:latin typeface="+mn-lt"/>
                <a:ea typeface="+mj-ea"/>
                <a:cs typeface="+mj-cs"/>
              </a:defRPr>
            </a:lvl1pPr>
          </a:lstStyle>
          <a:p>
            <a:r>
              <a:rPr lang="cs-CZ" dirty="0">
                <a:solidFill>
                  <a:schemeClr val="bg1"/>
                </a:solidFill>
              </a:rPr>
              <a:t>Martin </a:t>
            </a:r>
            <a:r>
              <a:rPr lang="cs-CZ" dirty="0" err="1">
                <a:solidFill>
                  <a:schemeClr val="bg1"/>
                </a:solidFill>
              </a:rPr>
              <a:t>Cabrada</a:t>
            </a:r>
            <a:endParaRPr lang="cs-CZ" dirty="0">
              <a:solidFill>
                <a:schemeClr val="bg1"/>
              </a:solidFill>
            </a:endParaRPr>
          </a:p>
          <a:p>
            <a:r>
              <a:rPr lang="cs-CZ" dirty="0">
                <a:solidFill>
                  <a:schemeClr val="bg1"/>
                </a:solidFill>
              </a:rPr>
              <a:t>Czech University of </a:t>
            </a:r>
            <a:r>
              <a:rPr lang="cs-CZ" dirty="0" err="1">
                <a:solidFill>
                  <a:schemeClr val="bg1"/>
                </a:solidFill>
              </a:rPr>
              <a:t>Life</a:t>
            </a:r>
            <a:r>
              <a:rPr lang="cs-CZ" dirty="0">
                <a:solidFill>
                  <a:schemeClr val="bg1"/>
                </a:solidFill>
              </a:rPr>
              <a:t> </a:t>
            </a:r>
            <a:r>
              <a:rPr lang="cs-CZ" dirty="0" err="1">
                <a:solidFill>
                  <a:schemeClr val="bg1"/>
                </a:solidFill>
              </a:rPr>
              <a:t>Sciences</a:t>
            </a:r>
            <a:r>
              <a:rPr lang="cs-CZ" dirty="0">
                <a:solidFill>
                  <a:schemeClr val="bg1"/>
                </a:solidFill>
              </a:rPr>
              <a:t> Prague</a:t>
            </a:r>
          </a:p>
          <a:p>
            <a:r>
              <a:rPr lang="cs-CZ" dirty="0">
                <a:solidFill>
                  <a:schemeClr val="bg1"/>
                </a:solidFill>
                <a:hlinkClick r:id="rId2"/>
              </a:rPr>
              <a:t>cabrada@fld.czu.cz</a:t>
            </a:r>
            <a:endParaRPr lang="cs-CZ" dirty="0">
              <a:solidFill>
                <a:schemeClr val="bg1"/>
              </a:solidFill>
            </a:endParaRPr>
          </a:p>
          <a:p>
            <a:r>
              <a:rPr lang="cs-CZ" dirty="0">
                <a:solidFill>
                  <a:schemeClr val="bg1"/>
                </a:solidFill>
              </a:rPr>
              <a:t>+420 601 384 817</a:t>
            </a:r>
            <a:endParaRPr lang="en-US" dirty="0">
              <a:solidFill>
                <a:schemeClr val="bg1"/>
              </a:solidFill>
            </a:endParaRPr>
          </a:p>
        </p:txBody>
      </p:sp>
    </p:spTree>
    <p:extLst>
      <p:ext uri="{BB962C8B-B14F-4D97-AF65-F5344CB8AC3E}">
        <p14:creationId xmlns:p14="http://schemas.microsoft.com/office/powerpoint/2010/main" val="40609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normAutofit/>
          </a:bodyPr>
          <a:lstStyle/>
          <a:p>
            <a:r>
              <a:rPr lang="cs-CZ" dirty="0" err="1"/>
              <a:t>Scientific</a:t>
            </a:r>
            <a:r>
              <a:rPr lang="cs-CZ" dirty="0"/>
              <a:t> Management </a:t>
            </a:r>
            <a:r>
              <a:rPr lang="cs-CZ" dirty="0" err="1"/>
              <a:t>Theory</a:t>
            </a:r>
            <a:endParaRPr lang="cs-CZ" dirty="0"/>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fontScale="92500" lnSpcReduction="10000"/>
          </a:bodyPr>
          <a:lstStyle/>
          <a:p>
            <a:r>
              <a:rPr lang="en-US" b="1" dirty="0"/>
              <a:t>Taylor</a:t>
            </a:r>
            <a:r>
              <a:rPr lang="en-US" dirty="0"/>
              <a:t> based his management system on</a:t>
            </a:r>
            <a:r>
              <a:rPr lang="cs-CZ" dirty="0"/>
              <a:t> </a:t>
            </a:r>
            <a:r>
              <a:rPr lang="en-US" b="1" dirty="0"/>
              <a:t>production-line time studies</a:t>
            </a:r>
            <a:r>
              <a:rPr lang="en-US" dirty="0"/>
              <a:t>. Using time</a:t>
            </a:r>
            <a:r>
              <a:rPr lang="cs-CZ" dirty="0"/>
              <a:t> </a:t>
            </a:r>
            <a:r>
              <a:rPr lang="en-US" dirty="0"/>
              <a:t>study as his base, he broke each job down</a:t>
            </a:r>
            <a:r>
              <a:rPr lang="cs-CZ" dirty="0"/>
              <a:t> </a:t>
            </a:r>
            <a:r>
              <a:rPr lang="en-US" dirty="0"/>
              <a:t>into its components and designed the</a:t>
            </a:r>
            <a:r>
              <a:rPr lang="cs-CZ" dirty="0"/>
              <a:t> </a:t>
            </a:r>
            <a:r>
              <a:rPr lang="en-US" dirty="0"/>
              <a:t>quickest and best methods of performing</a:t>
            </a:r>
            <a:r>
              <a:rPr lang="cs-CZ" dirty="0"/>
              <a:t> </a:t>
            </a:r>
            <a:r>
              <a:rPr lang="en-US" dirty="0"/>
              <a:t>each component.</a:t>
            </a:r>
            <a:endParaRPr lang="cs-CZ" dirty="0"/>
          </a:p>
          <a:p>
            <a:endParaRPr lang="cs-CZ" dirty="0"/>
          </a:p>
          <a:p>
            <a:r>
              <a:rPr lang="en-US" dirty="0"/>
              <a:t>He also encouraged employers to</a:t>
            </a:r>
            <a:r>
              <a:rPr lang="cs-CZ" dirty="0"/>
              <a:t> </a:t>
            </a:r>
            <a:r>
              <a:rPr lang="en-US" dirty="0"/>
              <a:t>pay more productive workers at a</a:t>
            </a:r>
            <a:r>
              <a:rPr lang="cs-CZ" dirty="0"/>
              <a:t> </a:t>
            </a:r>
            <a:r>
              <a:rPr lang="en-US" dirty="0"/>
              <a:t>higher rate than others, using a</a:t>
            </a:r>
            <a:r>
              <a:rPr lang="cs-CZ" dirty="0"/>
              <a:t> </a:t>
            </a:r>
            <a:r>
              <a:rPr lang="en-US" dirty="0"/>
              <a:t>"scientifically correct" rate that would</a:t>
            </a:r>
            <a:r>
              <a:rPr lang="cs-CZ" dirty="0"/>
              <a:t> </a:t>
            </a:r>
            <a:r>
              <a:rPr lang="en-US" dirty="0"/>
              <a:t>benefit both company and worker.</a:t>
            </a:r>
            <a:r>
              <a:rPr lang="cs-CZ" dirty="0"/>
              <a:t> </a:t>
            </a:r>
            <a:r>
              <a:rPr lang="en-US" dirty="0"/>
              <a:t>This system is </a:t>
            </a:r>
            <a:r>
              <a:rPr lang="en-US" b="1" dirty="0"/>
              <a:t>called Differential</a:t>
            </a:r>
            <a:r>
              <a:rPr lang="cs-CZ" b="1" dirty="0"/>
              <a:t> </a:t>
            </a:r>
            <a:r>
              <a:rPr lang="en-US" b="1" dirty="0"/>
              <a:t>Rate Syst</a:t>
            </a:r>
            <a:r>
              <a:rPr lang="cs-CZ" b="1" dirty="0"/>
              <a:t>e</a:t>
            </a:r>
            <a:r>
              <a:rPr lang="en-US" b="1" dirty="0"/>
              <a:t>m</a:t>
            </a:r>
            <a:r>
              <a:rPr lang="cs-CZ" dirty="0"/>
              <a:t>.</a:t>
            </a:r>
            <a:endParaRPr lang="en-US" dirty="0"/>
          </a:p>
        </p:txBody>
      </p:sp>
      <p:pic>
        <p:nvPicPr>
          <p:cNvPr id="4" name="Obrázek 3" descr="Obsah obrázku text, vázanka, osoba, muž&#10;&#10;Popis byl vytvořen automaticky">
            <a:extLst>
              <a:ext uri="{FF2B5EF4-FFF2-40B4-BE49-F238E27FC236}">
                <a16:creationId xmlns:a16="http://schemas.microsoft.com/office/drawing/2014/main" id="{FC6ED017-B9AE-F169-BEA2-1E31DF556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630" y="3404185"/>
            <a:ext cx="2593370" cy="3457826"/>
          </a:xfrm>
          <a:prstGeom prst="rect">
            <a:avLst/>
          </a:prstGeom>
        </p:spPr>
      </p:pic>
    </p:spTree>
    <p:extLst>
      <p:ext uri="{BB962C8B-B14F-4D97-AF65-F5344CB8AC3E}">
        <p14:creationId xmlns:p14="http://schemas.microsoft.com/office/powerpoint/2010/main" val="155239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normAutofit/>
          </a:bodyPr>
          <a:lstStyle/>
          <a:p>
            <a:r>
              <a:rPr lang="cs-CZ" dirty="0" err="1"/>
              <a:t>Scientific</a:t>
            </a:r>
            <a:r>
              <a:rPr lang="cs-CZ" dirty="0"/>
              <a:t> Management </a:t>
            </a:r>
            <a:r>
              <a:rPr lang="cs-CZ" dirty="0" err="1"/>
              <a:t>Theory</a:t>
            </a:r>
            <a:endParaRPr lang="cs-CZ" dirty="0"/>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p:txBody>
          <a:bodyPr>
            <a:normAutofit fontScale="92500" lnSpcReduction="20000"/>
          </a:bodyPr>
          <a:lstStyle/>
          <a:p>
            <a:r>
              <a:rPr lang="en-US" b="1" dirty="0"/>
              <a:t>Gantt</a:t>
            </a:r>
            <a:r>
              <a:rPr lang="en-US" dirty="0"/>
              <a:t> originated a charting system for</a:t>
            </a:r>
            <a:r>
              <a:rPr lang="cs-CZ" dirty="0"/>
              <a:t> </a:t>
            </a:r>
            <a:r>
              <a:rPr lang="en-US" b="1" dirty="0"/>
              <a:t>production scheduling</a:t>
            </a:r>
            <a:r>
              <a:rPr lang="en-US" dirty="0"/>
              <a:t>.</a:t>
            </a:r>
            <a:endParaRPr lang="cs-CZ" dirty="0"/>
          </a:p>
          <a:p>
            <a:r>
              <a:rPr lang="en-US" dirty="0"/>
              <a:t>Every worker's progress was rated publicly</a:t>
            </a:r>
            <a:r>
              <a:rPr lang="cs-CZ" dirty="0"/>
              <a:t> </a:t>
            </a:r>
            <a:r>
              <a:rPr lang="en-US" dirty="0"/>
              <a:t>and recorded on individual bar charts,--in</a:t>
            </a:r>
            <a:r>
              <a:rPr lang="cs-CZ" dirty="0"/>
              <a:t> </a:t>
            </a:r>
            <a:r>
              <a:rPr lang="en-US" dirty="0"/>
              <a:t>black on days the worker made the</a:t>
            </a:r>
            <a:r>
              <a:rPr lang="cs-CZ" dirty="0"/>
              <a:t> </a:t>
            </a:r>
            <a:r>
              <a:rPr lang="en-US" dirty="0"/>
              <a:t>standard, in red when he or she fell below</a:t>
            </a:r>
            <a:r>
              <a:rPr lang="cs-CZ" dirty="0"/>
              <a:t> </a:t>
            </a:r>
            <a:r>
              <a:rPr lang="en-US" dirty="0"/>
              <a:t>it. Going beyond this.</a:t>
            </a:r>
          </a:p>
          <a:p>
            <a:r>
              <a:rPr lang="en-US" b="1" dirty="0"/>
              <a:t>Frank B. and Lillian M. Gilbreth</a:t>
            </a:r>
            <a:r>
              <a:rPr lang="cs-CZ" b="1" dirty="0"/>
              <a:t> </a:t>
            </a:r>
            <a:r>
              <a:rPr lang="en-US" dirty="0"/>
              <a:t>collaborated on </a:t>
            </a:r>
            <a:r>
              <a:rPr lang="en-US" b="1" dirty="0"/>
              <a:t>fatigue and motion studies</a:t>
            </a:r>
            <a:r>
              <a:rPr lang="cs-CZ" b="1" dirty="0"/>
              <a:t> </a:t>
            </a:r>
            <a:r>
              <a:rPr lang="en-US" dirty="0"/>
              <a:t>and focused on ways of promoting the</a:t>
            </a:r>
            <a:r>
              <a:rPr lang="cs-CZ" dirty="0"/>
              <a:t> </a:t>
            </a:r>
            <a:r>
              <a:rPr lang="en-US" dirty="0"/>
              <a:t>individual worker's welfare. To them, the</a:t>
            </a:r>
            <a:r>
              <a:rPr lang="cs-CZ" dirty="0"/>
              <a:t> </a:t>
            </a:r>
            <a:r>
              <a:rPr lang="en-US" dirty="0"/>
              <a:t>ultimate aim of scientific management was</a:t>
            </a:r>
            <a:r>
              <a:rPr lang="cs-CZ" dirty="0"/>
              <a:t> </a:t>
            </a:r>
            <a:r>
              <a:rPr lang="en-US" dirty="0"/>
              <a:t>to help workers reach their full potential as</a:t>
            </a:r>
            <a:r>
              <a:rPr lang="cs-CZ" dirty="0"/>
              <a:t> </a:t>
            </a:r>
            <a:r>
              <a:rPr lang="en-US" dirty="0"/>
              <a:t>human beings.</a:t>
            </a:r>
            <a:endParaRPr lang="cs-CZ" dirty="0"/>
          </a:p>
        </p:txBody>
      </p:sp>
      <p:pic>
        <p:nvPicPr>
          <p:cNvPr id="4" name="Obrázek 3">
            <a:extLst>
              <a:ext uri="{FF2B5EF4-FFF2-40B4-BE49-F238E27FC236}">
                <a16:creationId xmlns:a16="http://schemas.microsoft.com/office/drawing/2014/main" id="{E19BC5BD-8A9C-3EA4-B031-07317A328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02" y="0"/>
            <a:ext cx="2684098" cy="3357563"/>
          </a:xfrm>
          <a:prstGeom prst="rect">
            <a:avLst/>
          </a:prstGeom>
        </p:spPr>
      </p:pic>
      <p:pic>
        <p:nvPicPr>
          <p:cNvPr id="6" name="Obrázek 5" descr="Obsah obrázku osoba, žena, staré, stojící&#10;&#10;Popis byl vytvořen automaticky">
            <a:extLst>
              <a:ext uri="{FF2B5EF4-FFF2-40B4-BE49-F238E27FC236}">
                <a16:creationId xmlns:a16="http://schemas.microsoft.com/office/drawing/2014/main" id="{B97B1D46-3D55-083D-E7BB-B31F4A0C5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137474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B3721-18EA-C43A-6B4A-CA44445F4A4E}"/>
              </a:ext>
            </a:extLst>
          </p:cNvPr>
          <p:cNvSpPr>
            <a:spLocks noGrp="1"/>
          </p:cNvSpPr>
          <p:nvPr>
            <p:ph type="title"/>
          </p:nvPr>
        </p:nvSpPr>
        <p:spPr/>
        <p:txBody>
          <a:bodyPr/>
          <a:lstStyle/>
          <a:p>
            <a:r>
              <a:rPr lang="cs-CZ" dirty="0"/>
              <a:t>Management </a:t>
            </a:r>
            <a:r>
              <a:rPr lang="cs-CZ" dirty="0" err="1"/>
              <a:t>functions</a:t>
            </a:r>
            <a:endParaRPr lang="cs-CZ" dirty="0"/>
          </a:p>
        </p:txBody>
      </p:sp>
      <p:sp>
        <p:nvSpPr>
          <p:cNvPr id="3" name="Zástupný obsah 2">
            <a:extLst>
              <a:ext uri="{FF2B5EF4-FFF2-40B4-BE49-F238E27FC236}">
                <a16:creationId xmlns:a16="http://schemas.microsoft.com/office/drawing/2014/main" id="{5B9C79DE-1E5A-C332-DC41-421EC8BFF0C6}"/>
              </a:ext>
            </a:extLst>
          </p:cNvPr>
          <p:cNvSpPr>
            <a:spLocks noGrp="1"/>
          </p:cNvSpPr>
          <p:nvPr>
            <p:ph idx="1"/>
          </p:nvPr>
        </p:nvSpPr>
        <p:spPr>
          <a:xfrm>
            <a:off x="838200" y="2719137"/>
            <a:ext cx="7377113" cy="3457826"/>
          </a:xfrm>
        </p:spPr>
        <p:txBody>
          <a:bodyPr>
            <a:normAutofit fontScale="85000" lnSpcReduction="20000"/>
          </a:bodyPr>
          <a:lstStyle/>
          <a:p>
            <a:r>
              <a:rPr lang="en-US" dirty="0"/>
              <a:t>Planning, Organizing, Leading &amp; Controlling</a:t>
            </a:r>
            <a:r>
              <a:rPr lang="cs-CZ" dirty="0"/>
              <a:t> </a:t>
            </a:r>
            <a:r>
              <a:rPr lang="en-US" dirty="0"/>
              <a:t>(Newman &amp; Summer)</a:t>
            </a:r>
          </a:p>
          <a:p>
            <a:r>
              <a:rPr lang="en-US" dirty="0"/>
              <a:t>Planning, Organizing, Commanding, Coordinating</a:t>
            </a:r>
            <a:r>
              <a:rPr lang="cs-CZ" dirty="0"/>
              <a:t> </a:t>
            </a:r>
            <a:r>
              <a:rPr lang="en-US" dirty="0"/>
              <a:t>and Controlling (Henri Fayol)</a:t>
            </a:r>
          </a:p>
          <a:p>
            <a:r>
              <a:rPr lang="en-US" dirty="0"/>
              <a:t>‘POSDCORB’: Planning, Organizing, Staffing,</a:t>
            </a:r>
            <a:r>
              <a:rPr lang="cs-CZ" dirty="0"/>
              <a:t> </a:t>
            </a:r>
            <a:r>
              <a:rPr lang="en-US" dirty="0"/>
              <a:t>Directing, Coordinating, Reporting &amp; Budgeting</a:t>
            </a:r>
            <a:r>
              <a:rPr lang="cs-CZ" dirty="0"/>
              <a:t> </a:t>
            </a:r>
            <a:r>
              <a:rPr lang="en-US" dirty="0"/>
              <a:t>(Luther Gulick)</a:t>
            </a:r>
          </a:p>
          <a:p>
            <a:r>
              <a:rPr lang="en-US" dirty="0"/>
              <a:t>Decision Making, Organizing, Staffing, Planning,</a:t>
            </a:r>
            <a:r>
              <a:rPr lang="cs-CZ" dirty="0"/>
              <a:t> </a:t>
            </a:r>
            <a:r>
              <a:rPr lang="en-US" dirty="0"/>
              <a:t>Controlling, Communicating &amp; Directing (Warren</a:t>
            </a:r>
            <a:r>
              <a:rPr lang="cs-CZ" dirty="0"/>
              <a:t> </a:t>
            </a:r>
            <a:r>
              <a:rPr lang="en-US" dirty="0"/>
              <a:t>Haynes &amp; Joseph Massie)</a:t>
            </a:r>
          </a:p>
          <a:p>
            <a:r>
              <a:rPr lang="en-US" b="1" dirty="0"/>
              <a:t>Planning, Organizing, </a:t>
            </a:r>
            <a:r>
              <a:rPr lang="cs-CZ" b="1" dirty="0"/>
              <a:t>S</a:t>
            </a:r>
            <a:r>
              <a:rPr lang="en-US" b="1" dirty="0" err="1"/>
              <a:t>taffing</a:t>
            </a:r>
            <a:r>
              <a:rPr lang="en-US" b="1" dirty="0"/>
              <a:t>, </a:t>
            </a:r>
            <a:r>
              <a:rPr lang="cs-CZ" b="1" dirty="0"/>
              <a:t>D</a:t>
            </a:r>
            <a:r>
              <a:rPr lang="en-US" b="1" dirty="0" err="1"/>
              <a:t>irecting</a:t>
            </a:r>
            <a:r>
              <a:rPr lang="en-US" b="1" dirty="0"/>
              <a:t> &amp;</a:t>
            </a:r>
            <a:r>
              <a:rPr lang="cs-CZ" b="1" dirty="0"/>
              <a:t> </a:t>
            </a:r>
            <a:r>
              <a:rPr lang="en-US" b="1" dirty="0"/>
              <a:t>Controlling </a:t>
            </a:r>
            <a:r>
              <a:rPr lang="en-US" dirty="0"/>
              <a:t>(Koontz</a:t>
            </a:r>
            <a:r>
              <a:rPr lang="cs-CZ" dirty="0"/>
              <a:t>,</a:t>
            </a:r>
            <a:r>
              <a:rPr lang="en-US" dirty="0"/>
              <a:t> O’Donnell)</a:t>
            </a:r>
            <a:endParaRPr lang="cs-CZ" dirty="0"/>
          </a:p>
        </p:txBody>
      </p:sp>
      <p:pic>
        <p:nvPicPr>
          <p:cNvPr id="5" name="Obrázek 4">
            <a:extLst>
              <a:ext uri="{FF2B5EF4-FFF2-40B4-BE49-F238E27FC236}">
                <a16:creationId xmlns:a16="http://schemas.microsoft.com/office/drawing/2014/main" id="{836A1608-271E-6AD9-4E65-744D976AE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556" y="3321844"/>
            <a:ext cx="4105444" cy="3536156"/>
          </a:xfrm>
          <a:prstGeom prst="rect">
            <a:avLst/>
          </a:prstGeom>
        </p:spPr>
      </p:pic>
    </p:spTree>
    <p:extLst>
      <p:ext uri="{BB962C8B-B14F-4D97-AF65-F5344CB8AC3E}">
        <p14:creationId xmlns:p14="http://schemas.microsoft.com/office/powerpoint/2010/main" val="12780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23847-9275-ED5A-E003-7C0C45583AC4}"/>
              </a:ext>
            </a:extLst>
          </p:cNvPr>
          <p:cNvSpPr>
            <a:spLocks noGrp="1"/>
          </p:cNvSpPr>
          <p:nvPr>
            <p:ph type="title"/>
          </p:nvPr>
        </p:nvSpPr>
        <p:spPr/>
        <p:txBody>
          <a:bodyPr/>
          <a:lstStyle/>
          <a:p>
            <a:r>
              <a:rPr lang="cs-CZ" dirty="0" err="1"/>
              <a:t>Functions</a:t>
            </a:r>
            <a:r>
              <a:rPr lang="cs-CZ" dirty="0"/>
              <a:t> of Management - </a:t>
            </a:r>
            <a:r>
              <a:rPr lang="cs-CZ" dirty="0" err="1"/>
              <a:t>Planning</a:t>
            </a:r>
            <a:endParaRPr lang="cs-CZ" dirty="0"/>
          </a:p>
        </p:txBody>
      </p:sp>
      <p:sp>
        <p:nvSpPr>
          <p:cNvPr id="3" name="Zástupný obsah 2">
            <a:extLst>
              <a:ext uri="{FF2B5EF4-FFF2-40B4-BE49-F238E27FC236}">
                <a16:creationId xmlns:a16="http://schemas.microsoft.com/office/drawing/2014/main" id="{CF70407D-1BBE-4CFA-30AE-6B113E552648}"/>
              </a:ext>
            </a:extLst>
          </p:cNvPr>
          <p:cNvSpPr>
            <a:spLocks noGrp="1"/>
          </p:cNvSpPr>
          <p:nvPr>
            <p:ph idx="1"/>
          </p:nvPr>
        </p:nvSpPr>
        <p:spPr/>
        <p:txBody>
          <a:bodyPr>
            <a:normAutofit/>
          </a:bodyPr>
          <a:lstStyle/>
          <a:p>
            <a:r>
              <a:rPr lang="en-US" dirty="0"/>
              <a:t>It is a process of deciding the</a:t>
            </a:r>
            <a:r>
              <a:rPr lang="cs-CZ" dirty="0"/>
              <a:t> </a:t>
            </a:r>
            <a:r>
              <a:rPr lang="en-US" b="1" dirty="0"/>
              <a:t>business objectives </a:t>
            </a:r>
            <a:r>
              <a:rPr lang="en-US" dirty="0"/>
              <a:t>and </a:t>
            </a:r>
            <a:r>
              <a:rPr lang="en-US" b="1" dirty="0"/>
              <a:t>charting out the</a:t>
            </a:r>
            <a:r>
              <a:rPr lang="cs-CZ" b="1" dirty="0"/>
              <a:t> </a:t>
            </a:r>
            <a:r>
              <a:rPr lang="en-US" b="1" dirty="0"/>
              <a:t>plan</a:t>
            </a:r>
            <a:r>
              <a:rPr lang="cs-CZ" b="1" dirty="0"/>
              <a:t> </a:t>
            </a:r>
            <a:r>
              <a:rPr lang="en-US" dirty="0"/>
              <a:t>/ method for achieving the same.</a:t>
            </a:r>
            <a:endParaRPr lang="cs-CZ" dirty="0"/>
          </a:p>
          <a:p>
            <a:r>
              <a:rPr lang="en-US" dirty="0"/>
              <a:t>This</a:t>
            </a:r>
            <a:r>
              <a:rPr lang="cs-CZ" dirty="0"/>
              <a:t> </a:t>
            </a:r>
            <a:r>
              <a:rPr lang="en-US" dirty="0"/>
              <a:t>includes determination of </a:t>
            </a:r>
            <a:r>
              <a:rPr lang="en-US" b="1" dirty="0"/>
              <a:t>what</a:t>
            </a:r>
            <a:r>
              <a:rPr lang="en-US" dirty="0"/>
              <a:t> is to be</a:t>
            </a:r>
            <a:r>
              <a:rPr lang="cs-CZ" dirty="0"/>
              <a:t> </a:t>
            </a:r>
            <a:r>
              <a:rPr lang="en-US" dirty="0"/>
              <a:t>done, </a:t>
            </a:r>
            <a:r>
              <a:rPr lang="en-US" b="1" dirty="0"/>
              <a:t>how</a:t>
            </a:r>
            <a:r>
              <a:rPr lang="en-US" dirty="0"/>
              <a:t>, and </a:t>
            </a:r>
            <a:r>
              <a:rPr lang="en-US" b="1" dirty="0"/>
              <a:t>where</a:t>
            </a:r>
            <a:r>
              <a:rPr lang="en-US" dirty="0"/>
              <a:t> it is to be done, </a:t>
            </a:r>
            <a:r>
              <a:rPr lang="en-US" b="1" dirty="0"/>
              <a:t>who</a:t>
            </a:r>
            <a:r>
              <a:rPr lang="cs-CZ" dirty="0"/>
              <a:t> </a:t>
            </a:r>
            <a:r>
              <a:rPr lang="en-US" dirty="0"/>
              <a:t>will do it and </a:t>
            </a:r>
            <a:r>
              <a:rPr lang="en-US" b="1" dirty="0"/>
              <a:t>how</a:t>
            </a:r>
            <a:r>
              <a:rPr lang="en-US" dirty="0"/>
              <a:t> result</a:t>
            </a:r>
            <a:r>
              <a:rPr lang="cs-CZ" dirty="0"/>
              <a:t>s</a:t>
            </a:r>
            <a:r>
              <a:rPr lang="en-US" dirty="0"/>
              <a:t> are to be</a:t>
            </a:r>
            <a:r>
              <a:rPr lang="cs-CZ" dirty="0"/>
              <a:t> </a:t>
            </a:r>
            <a:r>
              <a:rPr lang="en-US" b="1" dirty="0"/>
              <a:t>evaluated</a:t>
            </a:r>
            <a:r>
              <a:rPr lang="en-US" dirty="0"/>
              <a:t>.</a:t>
            </a:r>
          </a:p>
          <a:p>
            <a:r>
              <a:rPr lang="en-US" dirty="0"/>
              <a:t>This function expected to be carried out</a:t>
            </a:r>
            <a:r>
              <a:rPr lang="cs-CZ" dirty="0"/>
              <a:t> </a:t>
            </a:r>
            <a:r>
              <a:rPr lang="en-US" dirty="0"/>
              <a:t>throughout the </a:t>
            </a:r>
            <a:r>
              <a:rPr lang="cs-CZ" dirty="0"/>
              <a:t>o</a:t>
            </a:r>
            <a:r>
              <a:rPr lang="en-US" dirty="0" err="1"/>
              <a:t>rganization</a:t>
            </a:r>
            <a:r>
              <a:rPr lang="en-US" dirty="0"/>
              <a:t>. It should be</a:t>
            </a:r>
            <a:r>
              <a:rPr lang="cs-CZ" dirty="0"/>
              <a:t> </a:t>
            </a:r>
            <a:r>
              <a:rPr lang="en-US" dirty="0"/>
              <a:t>performed by the </a:t>
            </a:r>
            <a:r>
              <a:rPr lang="en-US" b="1" dirty="0"/>
              <a:t>manager at all levels</a:t>
            </a:r>
            <a:r>
              <a:rPr lang="en-US" dirty="0"/>
              <a:t>.</a:t>
            </a:r>
            <a:endParaRPr lang="cs-CZ" dirty="0"/>
          </a:p>
        </p:txBody>
      </p:sp>
    </p:spTree>
    <p:extLst>
      <p:ext uri="{BB962C8B-B14F-4D97-AF65-F5344CB8AC3E}">
        <p14:creationId xmlns:p14="http://schemas.microsoft.com/office/powerpoint/2010/main" val="22206491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5515</TotalTime>
  <Words>5644</Words>
  <Application>Microsoft Office PowerPoint</Application>
  <PresentationFormat>Širokoúhlá obrazovka</PresentationFormat>
  <Paragraphs>439</Paragraphs>
  <Slides>51</Slides>
  <Notes>37</Notes>
  <HiddenSlides>0</HiddenSlides>
  <MMClips>0</MMClips>
  <ScaleCrop>false</ScaleCrop>
  <HeadingPairs>
    <vt:vector size="6" baseType="variant">
      <vt:variant>
        <vt:lpstr>Použitá písma</vt:lpstr>
      </vt:variant>
      <vt:variant>
        <vt:i4>16</vt:i4>
      </vt:variant>
      <vt:variant>
        <vt:lpstr>Motiv</vt:lpstr>
      </vt:variant>
      <vt:variant>
        <vt:i4>1</vt:i4>
      </vt:variant>
      <vt:variant>
        <vt:lpstr>Nadpisy snímků</vt:lpstr>
      </vt:variant>
      <vt:variant>
        <vt:i4>51</vt:i4>
      </vt:variant>
    </vt:vector>
  </HeadingPairs>
  <TitlesOfParts>
    <vt:vector size="68" baseType="lpstr">
      <vt:lpstr>adobe-clean</vt:lpstr>
      <vt:lpstr>Arial</vt:lpstr>
      <vt:lpstr>Arial</vt:lpstr>
      <vt:lpstr>ArialMT</vt:lpstr>
      <vt:lpstr>Calibri</vt:lpstr>
      <vt:lpstr>ff-more-web-pro</vt:lpstr>
      <vt:lpstr>Google Sans</vt:lpstr>
      <vt:lpstr>inherit</vt:lpstr>
      <vt:lpstr>Lexend Deca</vt:lpstr>
      <vt:lpstr>Poppins</vt:lpstr>
      <vt:lpstr>proxima-nova</vt:lpstr>
      <vt:lpstr>Raleway</vt:lpstr>
      <vt:lpstr>SerifaBT-Italic</vt:lpstr>
      <vt:lpstr>SerifaBT-Roman</vt:lpstr>
      <vt:lpstr>Verdana</vt:lpstr>
      <vt:lpstr>Wingdings</vt:lpstr>
      <vt:lpstr>Motiv Office</vt:lpstr>
      <vt:lpstr>MANAGEMENT</vt:lpstr>
      <vt:lpstr>What is the management?</vt:lpstr>
      <vt:lpstr>The definition of management</vt:lpstr>
      <vt:lpstr>Evolution of Management Thought</vt:lpstr>
      <vt:lpstr>Scientific Management Theory</vt:lpstr>
      <vt:lpstr>Scientific Management Theory</vt:lpstr>
      <vt:lpstr>Scientific Management Theory</vt:lpstr>
      <vt:lpstr>Management functions</vt:lpstr>
      <vt:lpstr>Functions of Management - Planning</vt:lpstr>
      <vt:lpstr>4 Types of Plan</vt:lpstr>
      <vt:lpstr>Discussion 1 - Planning</vt:lpstr>
      <vt:lpstr>Functions of Management – Organizing</vt:lpstr>
      <vt:lpstr>Management System</vt:lpstr>
      <vt:lpstr>Functions of Management – Organizing: 1st step</vt:lpstr>
      <vt:lpstr>Functions of Management – Organizing: 2nd step</vt:lpstr>
      <vt:lpstr>Functions of Management – Organizing: 3rd step</vt:lpstr>
      <vt:lpstr>Functions of Management – Organizing: 4th step</vt:lpstr>
      <vt:lpstr>Functions of Management – Key elements</vt:lpstr>
      <vt:lpstr>Level of organization</vt:lpstr>
      <vt:lpstr>Level of organization</vt:lpstr>
      <vt:lpstr>The Types and Roles of Managers within the Organization</vt:lpstr>
      <vt:lpstr>The Types and Roles of Managers within the Organization</vt:lpstr>
      <vt:lpstr>Outsourcing</vt:lpstr>
      <vt:lpstr>What activities can be easily outsourced</vt:lpstr>
      <vt:lpstr>Pros and cons</vt:lpstr>
      <vt:lpstr>Discussion 2 - Organizing</vt:lpstr>
      <vt:lpstr>Functions of Management – Leading / Directing</vt:lpstr>
      <vt:lpstr>Prezentace aplikace PowerPoint</vt:lpstr>
      <vt:lpstr>Motivation</vt:lpstr>
      <vt:lpstr>Classfication of Motivation</vt:lpstr>
      <vt:lpstr>Another Classification of Motivation</vt:lpstr>
      <vt:lpstr>Monetary elements of motivation</vt:lpstr>
      <vt:lpstr>Non-Monetary elements of motivation</vt:lpstr>
      <vt:lpstr>Functions of Management - Staffing</vt:lpstr>
      <vt:lpstr>Functions of Management - Controlling</vt:lpstr>
      <vt:lpstr>Functions of Management - Controlling</vt:lpstr>
      <vt:lpstr>MARKETING</vt:lpstr>
      <vt:lpstr>What is the marketing?</vt:lpstr>
      <vt:lpstr>What is the marketing?</vt:lpstr>
      <vt:lpstr>Some definitions…</vt:lpstr>
      <vt:lpstr>Some definitions…</vt:lpstr>
      <vt:lpstr>The Marketing Mix</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Discussion 3 – Marketing mix</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Čabrada Martin</dc:creator>
  <cp:lastModifiedBy>Čabrada Martin</cp:lastModifiedBy>
  <cp:revision>7</cp:revision>
  <dcterms:created xsi:type="dcterms:W3CDTF">2021-02-10T14:38:45Z</dcterms:created>
  <dcterms:modified xsi:type="dcterms:W3CDTF">2023-01-25T11:14:29Z</dcterms:modified>
</cp:coreProperties>
</file>